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10058400" cy="7772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29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51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173719/1505703869/290513/slid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Custom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Gary Birch</cp:lastModifiedBy>
  <cp:revision>1</cp:revision>
  <dcterms:created xsi:type="dcterms:W3CDTF">2024-05-13T13:50:15Z</dcterms:created>
  <dcterms:modified xsi:type="dcterms:W3CDTF">2024-05-13T17:18:51Z</dcterms:modified>
</cp:coreProperties>
</file>