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34" r:id="rId2"/>
  </p:sldMasterIdLst>
  <p:notesMasterIdLst>
    <p:notesMasterId r:id="rId18"/>
  </p:notesMasterIdLst>
  <p:handoutMasterIdLst>
    <p:handoutMasterId r:id="rId19"/>
  </p:handoutMasterIdLst>
  <p:sldIdLst>
    <p:sldId id="368" r:id="rId3"/>
    <p:sldId id="369" r:id="rId4"/>
    <p:sldId id="370" r:id="rId5"/>
    <p:sldId id="371" r:id="rId6"/>
    <p:sldId id="372" r:id="rId7"/>
    <p:sldId id="373" r:id="rId8"/>
    <p:sldId id="374" r:id="rId9"/>
    <p:sldId id="375" r:id="rId10"/>
    <p:sldId id="376" r:id="rId11"/>
    <p:sldId id="377" r:id="rId12"/>
    <p:sldId id="381" r:id="rId13"/>
    <p:sldId id="378" r:id="rId14"/>
    <p:sldId id="379" r:id="rId15"/>
    <p:sldId id="380" r:id="rId16"/>
    <p:sldId id="38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3F3F3F"/>
    <a:srgbClr val="A1234D"/>
    <a:srgbClr val="9966FF"/>
    <a:srgbClr val="FF33CC"/>
    <a:srgbClr val="990033"/>
    <a:srgbClr val="FFFFFF"/>
    <a:srgbClr val="0000CC"/>
    <a:srgbClr val="0033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3" autoAdjust="0"/>
    <p:restoredTop sz="93157" autoAdjust="0"/>
  </p:normalViewPr>
  <p:slideViewPr>
    <p:cSldViewPr snapToGrid="0">
      <p:cViewPr varScale="1">
        <p:scale>
          <a:sx n="111" d="100"/>
          <a:sy n="111" d="100"/>
        </p:scale>
        <p:origin x="636" y="96"/>
      </p:cViewPr>
      <p:guideLst/>
    </p:cSldViewPr>
  </p:slideViewPr>
  <p:outlineViewPr>
    <p:cViewPr>
      <p:scale>
        <a:sx n="33" d="100"/>
        <a:sy n="33" d="100"/>
      </p:scale>
      <p:origin x="0" y="-18132"/>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CFE43D-E763-58EA-D74F-2839A3153D03}"/>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E086441C-114B-676B-A9D2-C61FFF80FA0B}"/>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AC2EE5D-4724-4104-833B-EA6AE13735D3}" type="datetimeFigureOut">
              <a:rPr lang="en-US" smtClean="0"/>
              <a:t>10/21/2023</a:t>
            </a:fld>
            <a:endParaRPr lang="en-US" dirty="0"/>
          </a:p>
        </p:txBody>
      </p:sp>
      <p:sp>
        <p:nvSpPr>
          <p:cNvPr id="4" name="Footer Placeholder 3">
            <a:extLst>
              <a:ext uri="{FF2B5EF4-FFF2-40B4-BE49-F238E27FC236}">
                <a16:creationId xmlns:a16="http://schemas.microsoft.com/office/drawing/2014/main" id="{931EBA93-7672-0D9A-DAD7-562952C6735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AF7C700-8505-1BB0-2CF3-0A4163EC6AD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53B618-9243-409A-BACB-BB5341F74252}" type="slidenum">
              <a:rPr lang="en-US" smtClean="0"/>
              <a:t>‹#›</a:t>
            </a:fld>
            <a:endParaRPr lang="en-US" dirty="0"/>
          </a:p>
        </p:txBody>
      </p:sp>
    </p:spTree>
    <p:extLst>
      <p:ext uri="{BB962C8B-B14F-4D97-AF65-F5344CB8AC3E}">
        <p14:creationId xmlns:p14="http://schemas.microsoft.com/office/powerpoint/2010/main" val="25863961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4D8F7FC-704E-4799-B590-7BEBB2B46183}" type="datetimeFigureOut">
              <a:rPr lang="en-US" smtClean="0"/>
              <a:t>10/21/2023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C2DE968-B1C1-4D00-8C88-A36BA91FB722}" type="slidenum">
              <a:rPr lang="en-US" smtClean="0"/>
              <a:t>‹#›</a:t>
            </a:fld>
            <a:endParaRPr lang="en-US" dirty="0"/>
          </a:p>
        </p:txBody>
      </p:sp>
    </p:spTree>
    <p:extLst>
      <p:ext uri="{BB962C8B-B14F-4D97-AF65-F5344CB8AC3E}">
        <p14:creationId xmlns:p14="http://schemas.microsoft.com/office/powerpoint/2010/main" val="227254753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99316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2130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41648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80306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78902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0527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7204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89015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19861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56659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86932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92910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08059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28117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05693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BE915A5-FFEB-441B-BDE8-F306FB7E62CC}"/>
              </a:ext>
            </a:extLst>
          </p:cNvPr>
          <p:cNvSpPr>
            <a:spLocks noGrp="1"/>
          </p:cNvSpPr>
          <p:nvPr>
            <p:ph type="pic" sz="quarter" idx="12" hasCustomPrompt="1"/>
          </p:nvPr>
        </p:nvSpPr>
        <p:spPr>
          <a:xfrm>
            <a:off x="0" y="0"/>
            <a:ext cx="12192000" cy="6858000"/>
          </a:xfrm>
          <a:solidFill>
            <a:schemeClr val="accent4"/>
          </a:solidFill>
        </p:spPr>
        <p:txBody>
          <a:bodyPr/>
          <a:lstStyle>
            <a:lvl1pPr algn="ctr">
              <a:buFontTx/>
              <a:buNone/>
              <a:defRPr>
                <a:solidFill>
                  <a:schemeClr val="accent3">
                    <a:lumMod val="20000"/>
                    <a:lumOff val="80000"/>
                  </a:schemeClr>
                </a:solidFill>
                <a:latin typeface="+mn-lt"/>
              </a:defRPr>
            </a:lvl1pPr>
          </a:lstStyle>
          <a:p>
            <a:r>
              <a:rPr lang="en-US" dirty="0"/>
              <a:t>picture</a:t>
            </a:r>
          </a:p>
        </p:txBody>
      </p:sp>
      <p:sp>
        <p:nvSpPr>
          <p:cNvPr id="14" name="Text Placeholder 12">
            <a:extLst>
              <a:ext uri="{FF2B5EF4-FFF2-40B4-BE49-F238E27FC236}">
                <a16:creationId xmlns:a16="http://schemas.microsoft.com/office/drawing/2014/main" id="{7FCB6BAA-ADA6-4E0B-9F0B-A3CA2EFB3C24}"/>
              </a:ext>
            </a:extLst>
          </p:cNvPr>
          <p:cNvSpPr>
            <a:spLocks noGrp="1"/>
          </p:cNvSpPr>
          <p:nvPr>
            <p:ph type="body" sz="quarter" idx="11" hasCustomPrompt="1"/>
          </p:nvPr>
        </p:nvSpPr>
        <p:spPr>
          <a:xfrm>
            <a:off x="6840305" y="4938614"/>
            <a:ext cx="3249643" cy="379110"/>
          </a:xfrm>
        </p:spPr>
        <p:txBody>
          <a:bodyPr/>
          <a:lstStyle>
            <a:lvl1pPr algn="ctr">
              <a:buNone/>
              <a:defRPr sz="1400">
                <a:solidFill>
                  <a:schemeClr val="accent3">
                    <a:lumMod val="20000"/>
                    <a:lumOff val="80000"/>
                  </a:schemeClr>
                </a:solidFill>
                <a:latin typeface="+mn-lt"/>
              </a:defRPr>
            </a:lvl1pPr>
          </a:lstStyle>
          <a:p>
            <a:pPr lvl="0"/>
            <a:r>
              <a:rPr lang="en-US" dirty="0"/>
              <a:t>Date</a:t>
            </a:r>
          </a:p>
        </p:txBody>
      </p:sp>
      <p:sp>
        <p:nvSpPr>
          <p:cNvPr id="3" name="Title 2">
            <a:extLst>
              <a:ext uri="{FF2B5EF4-FFF2-40B4-BE49-F238E27FC236}">
                <a16:creationId xmlns:a16="http://schemas.microsoft.com/office/drawing/2014/main" id="{D556029E-DA4E-4759-8437-471096A966B8}"/>
              </a:ext>
            </a:extLst>
          </p:cNvPr>
          <p:cNvSpPr>
            <a:spLocks noGrp="1"/>
          </p:cNvSpPr>
          <p:nvPr>
            <p:ph type="title" hasCustomPrompt="1"/>
          </p:nvPr>
        </p:nvSpPr>
        <p:spPr>
          <a:xfrm>
            <a:off x="6095999" y="4365099"/>
            <a:ext cx="4809839" cy="573515"/>
          </a:xfrm>
        </p:spPr>
        <p:txBody>
          <a:bodyPr vert="horz" lIns="0" tIns="0" rIns="0" bIns="0" rtlCol="0">
            <a:noAutofit/>
          </a:bodyPr>
          <a:lstStyle>
            <a:lvl1pPr algn="ctr">
              <a:defRPr lang="en-US" sz="4000" spc="300" baseline="0">
                <a:solidFill>
                  <a:schemeClr val="accent3">
                    <a:lumMod val="20000"/>
                    <a:lumOff val="80000"/>
                  </a:schemeClr>
                </a:solidFill>
                <a:latin typeface="+mj-lt"/>
                <a:ea typeface="+mn-ea"/>
                <a:cs typeface="+mn-cs"/>
              </a:defRPr>
            </a:lvl1pPr>
          </a:lstStyle>
          <a:p>
            <a:pPr marL="228600" lvl="0" indent="-228600" algn="ctr">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113173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0FC44-3BC6-79D2-116B-C9CF7450EC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B8751C-0764-9FCE-CC7A-D785C67B98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56FDB4-E73B-EF93-08C3-90B238CCDF92}"/>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3AA9B6B-064E-08BD-3FA4-7F30D1A535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BFE292-C262-D4C7-D275-DB09B4EAED26}"/>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401670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1E764-4102-C1D1-B0A9-5957660490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96F426-8EFC-A4F2-531E-490C8D29C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C51FC3-B7BD-DC76-2D21-2A75E29287E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06F89FD8-2630-403A-487B-56E1F3AF02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ECAE30-B2C2-8793-76D0-7E6FEFC8A839}"/>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3454560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DFBD4-B491-9603-4F0A-2E5E8BB867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6F111E-800F-3786-6F3F-D6A141E7CD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5331F9-EA48-A650-DCC3-1DE15223CFC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9185D47-6D2D-A739-3DBA-E0708CAC7D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FA9C9B-D2AC-AE8E-7266-D970140F0E5B}"/>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1841962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14109-172A-BDE6-019F-327A3CCF3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0EA67F-FA6E-BD97-B3CE-303C835EE4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3E7C5F-06E2-F8B6-2FFC-EA8C06452C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F24EF5-9B5A-6A68-F86B-A46F735DFCCD}"/>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11B07CD9-D6C3-0026-D0F9-6A826C8A3D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B77247-F67B-C047-38AF-F02FE7CADFB7}"/>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3051017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BB1E-2DEA-F9DA-A8E2-FB0BFDB09F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3EA863-23E4-398C-FD33-AA53A80A00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0A8872-BA32-8E08-3EFA-20616B5552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B5BD78-AFCA-2E7F-5C2F-99890FC810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14F3B8-EAC8-3B46-6E73-993BB729BF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C33065-E8A9-F139-833F-2865EF6524EC}"/>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EB973464-E5D1-5685-CF4A-537822157F4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40EEDF2-3FEA-6AA3-A80E-BA5698E3E412}"/>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2328022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308B1-43A8-AA8F-50CA-D2870E709A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926363-8914-A4AC-4228-5928206DFCDC}"/>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27DEE9A-532B-18DE-44D3-50D531ECFC3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94AAE8C-E696-FC2F-025C-24D81F6E056D}"/>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1164549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2CF32C-702A-9538-709E-B29252EC8196}"/>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C42AE706-6364-D872-4B63-962069F6CBA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21BA82B-009D-6204-10F2-E993887E1DF4}"/>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3541539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F4AC9-91F6-30D8-F606-C9B6B1E0EF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D33EE2-5BB3-4496-A020-C155F888D4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3176AB-5352-DBA3-3447-B88E00EB5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7A00C6-3669-D959-D23F-9158AADFA79A}"/>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DC4D9643-8132-6F93-D0AC-557F0A3BF3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738305A-D75C-AE0A-910E-07B46C8420F5}"/>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3532403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061FB-80D6-D35E-C8A4-26240C7121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9D96D8-AC0F-4A22-14C3-9A356F046D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5F14268-1BF5-C9F1-BB61-DEC7CD7C4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2BAEFB-1686-B087-ED7E-A380B7C07D6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F10C22B-6613-E504-1D3F-246577025D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8E59C0-A3C8-C836-626B-F2B1D746F4ED}"/>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33556477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80792-1203-1497-3985-EA00D66887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36CB90-B7B0-6129-4315-36EDC261A3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5D9DC-7646-9B43-A075-9D18636765D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E29A673-9D3B-0CC4-12F3-C3132F3DED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36BD10-6057-D828-8F2D-829D26981428}"/>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479883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w/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96A1E487-F2EC-4AB0-B146-A17F2F22E5AE}"/>
              </a:ext>
            </a:extLst>
          </p:cNvPr>
          <p:cNvSpPr>
            <a:spLocks noGrp="1"/>
          </p:cNvSpPr>
          <p:nvPr>
            <p:ph type="pic" sz="quarter" idx="12" hasCustomPrompt="1"/>
          </p:nvPr>
        </p:nvSpPr>
        <p:spPr>
          <a:xfrm>
            <a:off x="0" y="0"/>
            <a:ext cx="12192000" cy="6857999"/>
          </a:xfrm>
          <a:solidFill>
            <a:schemeClr val="accent2">
              <a:lumMod val="60000"/>
              <a:lumOff val="40000"/>
            </a:schemeClr>
          </a:solidFill>
        </p:spPr>
        <p:txBody>
          <a:bodyPr/>
          <a:lstStyle>
            <a:lvl1pPr algn="ctr">
              <a:buFontTx/>
              <a:buNone/>
              <a:defRPr>
                <a:solidFill>
                  <a:schemeClr val="accent2">
                    <a:lumMod val="60000"/>
                    <a:lumOff val="40000"/>
                  </a:schemeClr>
                </a:solidFill>
                <a:latin typeface="+mn-lt"/>
              </a:defRPr>
            </a:lvl1pPr>
          </a:lstStyle>
          <a:p>
            <a:r>
              <a:rPr lang="en-US" dirty="0"/>
              <a:t>picture</a:t>
            </a:r>
          </a:p>
        </p:txBody>
      </p:sp>
      <p:sp>
        <p:nvSpPr>
          <p:cNvPr id="16" name="Text Placeholder 15">
            <a:extLst>
              <a:ext uri="{FF2B5EF4-FFF2-40B4-BE49-F238E27FC236}">
                <a16:creationId xmlns:a16="http://schemas.microsoft.com/office/drawing/2014/main" id="{80296D4C-4C11-4F2C-B095-9DC1C6CCAD52}"/>
              </a:ext>
            </a:extLst>
          </p:cNvPr>
          <p:cNvSpPr>
            <a:spLocks noGrp="1"/>
          </p:cNvSpPr>
          <p:nvPr>
            <p:ph type="body" sz="quarter" idx="11" hasCustomPrompt="1"/>
          </p:nvPr>
        </p:nvSpPr>
        <p:spPr>
          <a:xfrm>
            <a:off x="4305069" y="3077822"/>
            <a:ext cx="1039006" cy="368878"/>
          </a:xfrm>
        </p:spPr>
        <p:txBody>
          <a:bodyPr/>
          <a:lstStyle>
            <a:lvl1pPr algn="r">
              <a:buFontTx/>
              <a:buNone/>
              <a:defRPr sz="2400" i="1">
                <a:solidFill>
                  <a:schemeClr val="accent3">
                    <a:lumMod val="20000"/>
                    <a:lumOff val="80000"/>
                  </a:schemeClr>
                </a:solidFill>
                <a:latin typeface="+mn-lt"/>
              </a:defRPr>
            </a:lvl1pPr>
          </a:lstStyle>
          <a:p>
            <a:pPr lvl="0"/>
            <a:r>
              <a:rPr lang="en-US" dirty="0"/>
              <a:t>subtitle</a:t>
            </a:r>
          </a:p>
        </p:txBody>
      </p:sp>
      <p:sp>
        <p:nvSpPr>
          <p:cNvPr id="2" name="Title 1">
            <a:extLst>
              <a:ext uri="{FF2B5EF4-FFF2-40B4-BE49-F238E27FC236}">
                <a16:creationId xmlns:a16="http://schemas.microsoft.com/office/drawing/2014/main" id="{3A211C2A-C68C-42C1-908C-D8A132FBB937}"/>
              </a:ext>
            </a:extLst>
          </p:cNvPr>
          <p:cNvSpPr>
            <a:spLocks noGrp="1"/>
          </p:cNvSpPr>
          <p:nvPr>
            <p:ph type="title" hasCustomPrompt="1"/>
          </p:nvPr>
        </p:nvSpPr>
        <p:spPr>
          <a:xfrm>
            <a:off x="5502299" y="2966697"/>
            <a:ext cx="2722422" cy="591127"/>
          </a:xfrm>
        </p:spPr>
        <p:txBody>
          <a:bodyPr vert="horz" lIns="0" tIns="0" rIns="0" bIns="0" rtlCol="0">
            <a:noAutofit/>
          </a:bodyPr>
          <a:lstStyle>
            <a:lvl1pPr>
              <a:defRPr lang="en-US" sz="4000" cap="all" baseline="0">
                <a:solidFill>
                  <a:schemeClr val="accent3">
                    <a:lumMod val="20000"/>
                    <a:lumOff val="80000"/>
                  </a:schemeClr>
                </a:solidFill>
                <a:latin typeface="+mj-lt"/>
                <a:ea typeface="+mn-ea"/>
                <a:cs typeface="+mn-cs"/>
              </a:defRPr>
            </a:lvl1pPr>
          </a:lstStyle>
          <a:p>
            <a:pPr marL="228600" lvl="0" indent="-228600">
              <a:spcBef>
                <a:spcPts val="1000"/>
              </a:spcBef>
              <a:buFontTx/>
            </a:pPr>
            <a:r>
              <a:rPr lang="en-US" dirty="0"/>
              <a:t>title</a:t>
            </a:r>
          </a:p>
        </p:txBody>
      </p:sp>
    </p:spTree>
    <p:extLst>
      <p:ext uri="{BB962C8B-B14F-4D97-AF65-F5344CB8AC3E}">
        <p14:creationId xmlns:p14="http://schemas.microsoft.com/office/powerpoint/2010/main" val="676615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544FB7-ECF2-A6BA-E5A7-17CEA7DFA6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D755F9-22B1-50D6-D598-DE86D4466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FDD7FE-86EC-13E0-4D52-F9094C4670F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B9D239D-24E3-0D5D-2639-3EC2F3FA98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73C3C1-E281-D302-180B-600692549866}"/>
              </a:ext>
            </a:extLst>
          </p:cNvPr>
          <p:cNvSpPr>
            <a:spLocks noGrp="1"/>
          </p:cNvSpPr>
          <p:nvPr>
            <p:ph type="sldNum" sz="quarter" idx="12"/>
          </p:nvPr>
        </p:nvSpPr>
        <p:spPr/>
        <p:txBody>
          <a:bodyPr/>
          <a:lstStyle/>
          <a:p>
            <a:fld id="{2BCE7323-0B2A-4BBF-9413-C8D0BD505D7E}" type="slidenum">
              <a:rPr lang="en-US" smtClean="0"/>
              <a:t>‹#›</a:t>
            </a:fld>
            <a:endParaRPr lang="en-US" dirty="0"/>
          </a:p>
        </p:txBody>
      </p:sp>
    </p:spTree>
    <p:extLst>
      <p:ext uri="{BB962C8B-B14F-4D97-AF65-F5344CB8AC3E}">
        <p14:creationId xmlns:p14="http://schemas.microsoft.com/office/powerpoint/2010/main" val="152337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2 Photo">
    <p:bg>
      <p:bgPr>
        <a:solidFill>
          <a:schemeClr val="tx2"/>
        </a:solidFill>
        <a:effectLst/>
      </p:bgPr>
    </p:bg>
    <p:spTree>
      <p:nvGrpSpPr>
        <p:cNvPr id="1" name=""/>
        <p:cNvGrpSpPr/>
        <p:nvPr/>
      </p:nvGrpSpPr>
      <p:grpSpPr>
        <a:xfrm>
          <a:off x="0" y="0"/>
          <a:ext cx="0" cy="0"/>
          <a:chOff x="0" y="0"/>
          <a:chExt cx="0" cy="0"/>
        </a:xfrm>
      </p:grpSpPr>
      <p:pic>
        <p:nvPicPr>
          <p:cNvPr id="9" name="Picture 8" descr="A picture containing rug&#10;&#10;Description automatically generated">
            <a:extLst>
              <a:ext uri="{FF2B5EF4-FFF2-40B4-BE49-F238E27FC236}">
                <a16:creationId xmlns:a16="http://schemas.microsoft.com/office/drawing/2014/main" id="{17890488-3607-4BE4-9768-F9F1E59A22C8}"/>
              </a:ext>
            </a:extLst>
          </p:cNvPr>
          <p:cNvPicPr>
            <a:picLocks noChangeAspect="1"/>
          </p:cNvPicPr>
          <p:nvPr userDrawn="1"/>
        </p:nvPicPr>
        <p:blipFill rotWithShape="1">
          <a:blip r:embed="rId2" cstate="email">
            <a:duotone>
              <a:schemeClr val="accent6">
                <a:shade val="45000"/>
                <a:satMod val="135000"/>
              </a:schemeClr>
              <a:prstClr val="white"/>
            </a:duotone>
            <a:alphaModFix amt="5000"/>
            <a:extLst>
              <a:ext uri="{28A0092B-C50C-407E-A947-70E740481C1C}">
                <a14:useLocalDpi xmlns:a14="http://schemas.microsoft.com/office/drawing/2010/main"/>
              </a:ext>
            </a:extLst>
          </a:blip>
          <a:srcRect/>
          <a:stretch/>
        </p:blipFill>
        <p:spPr>
          <a:xfrm rot="10800000" flipV="1">
            <a:off x="-8" y="-7646"/>
            <a:ext cx="6000738" cy="6858000"/>
          </a:xfrm>
          <a:prstGeom prst="rect">
            <a:avLst/>
          </a:prstGeom>
        </p:spPr>
      </p:pic>
      <p:sp>
        <p:nvSpPr>
          <p:cNvPr id="12" name="Picture Placeholder 20">
            <a:extLst>
              <a:ext uri="{FF2B5EF4-FFF2-40B4-BE49-F238E27FC236}">
                <a16:creationId xmlns:a16="http://schemas.microsoft.com/office/drawing/2014/main" id="{A2A236F3-741B-4D35-B5D8-CE6FB7E01FE7}"/>
              </a:ext>
            </a:extLst>
          </p:cNvPr>
          <p:cNvSpPr>
            <a:spLocks noGrp="1"/>
          </p:cNvSpPr>
          <p:nvPr>
            <p:ph type="pic" sz="quarter" idx="18" hasCustomPrompt="1"/>
          </p:nvPr>
        </p:nvSpPr>
        <p:spPr>
          <a:xfrm>
            <a:off x="6000730" y="0"/>
            <a:ext cx="6191270" cy="6858000"/>
          </a:xfrm>
          <a:solidFill>
            <a:schemeClr val="accent6"/>
          </a:solidFill>
        </p:spPr>
        <p:txBody>
          <a:bodyPr/>
          <a:lstStyle>
            <a:lvl1pPr algn="ctr">
              <a:buNone/>
              <a:defRPr>
                <a:solidFill>
                  <a:schemeClr val="accent6"/>
                </a:solidFill>
                <a:latin typeface="+mn-lt"/>
              </a:defRPr>
            </a:lvl1pPr>
          </a:lstStyle>
          <a:p>
            <a:r>
              <a:rPr lang="en-US" dirty="0"/>
              <a:t>Picture</a:t>
            </a:r>
          </a:p>
        </p:txBody>
      </p:sp>
      <p:sp>
        <p:nvSpPr>
          <p:cNvPr id="4" name="Rectangle 3">
            <a:extLst>
              <a:ext uri="{FF2B5EF4-FFF2-40B4-BE49-F238E27FC236}">
                <a16:creationId xmlns:a16="http://schemas.microsoft.com/office/drawing/2014/main" id="{31CDD9A1-FE51-41A1-8C8D-FDA7B913253F}"/>
              </a:ext>
            </a:extLst>
          </p:cNvPr>
          <p:cNvSpPr/>
          <p:nvPr userDrawn="1"/>
        </p:nvSpPr>
        <p:spPr>
          <a:xfrm>
            <a:off x="285565" y="285566"/>
            <a:ext cx="5405021" cy="6286867"/>
          </a:xfrm>
          <a:prstGeom prst="rect">
            <a:avLst/>
          </a:prstGeom>
          <a:no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Graphic 3">
            <a:extLst>
              <a:ext uri="{FF2B5EF4-FFF2-40B4-BE49-F238E27FC236}">
                <a16:creationId xmlns:a16="http://schemas.microsoft.com/office/drawing/2014/main" id="{35FB84FF-8E5E-4861-B3BF-0F0192E59B4F}"/>
              </a:ext>
            </a:extLst>
          </p:cNvPr>
          <p:cNvSpPr/>
          <p:nvPr userDrawn="1"/>
        </p:nvSpPr>
        <p:spPr>
          <a:xfrm rot="1514662">
            <a:off x="2317266" y="5622803"/>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8" name="Rectangle 7">
            <a:extLst>
              <a:ext uri="{FF2B5EF4-FFF2-40B4-BE49-F238E27FC236}">
                <a16:creationId xmlns:a16="http://schemas.microsoft.com/office/drawing/2014/main" id="{5E6E5DD7-751B-4BC5-B035-37ED6032D058}"/>
              </a:ext>
            </a:extLst>
          </p:cNvPr>
          <p:cNvSpPr/>
          <p:nvPr userDrawn="1"/>
        </p:nvSpPr>
        <p:spPr>
          <a:xfrm>
            <a:off x="647641" y="791905"/>
            <a:ext cx="4664641" cy="3927347"/>
          </a:xfrm>
          <a:prstGeom prst="rect">
            <a:avLst/>
          </a:prstGeom>
          <a:solidFill>
            <a:schemeClr val="bg1"/>
          </a:solidFill>
          <a:ln>
            <a:noFill/>
          </a:ln>
          <a:effectLst>
            <a:outerShdw blurRad="88900" dist="50800" dir="3000000" algn="tl"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34058EA-A15F-40E4-A9F3-8EA250D7FBF3}"/>
              </a:ext>
            </a:extLst>
          </p:cNvPr>
          <p:cNvSpPr/>
          <p:nvPr userDrawn="1"/>
        </p:nvSpPr>
        <p:spPr>
          <a:xfrm>
            <a:off x="1898788" y="521602"/>
            <a:ext cx="2162346" cy="520835"/>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Picture Placeholder 4">
            <a:extLst>
              <a:ext uri="{FF2B5EF4-FFF2-40B4-BE49-F238E27FC236}">
                <a16:creationId xmlns:a16="http://schemas.microsoft.com/office/drawing/2014/main" id="{72A691C7-3F2C-4DFD-B0FC-1A205B364192}"/>
              </a:ext>
            </a:extLst>
          </p:cNvPr>
          <p:cNvSpPr>
            <a:spLocks noGrp="1"/>
          </p:cNvSpPr>
          <p:nvPr>
            <p:ph type="pic" sz="quarter" idx="12" hasCustomPrompt="1"/>
          </p:nvPr>
        </p:nvSpPr>
        <p:spPr>
          <a:xfrm>
            <a:off x="984154" y="1120228"/>
            <a:ext cx="3992160" cy="2842172"/>
          </a:xfrm>
          <a:solidFill>
            <a:schemeClr val="accent5">
              <a:lumMod val="90000"/>
            </a:schemeClr>
          </a:solidFill>
        </p:spPr>
        <p:txBody>
          <a:bodyPr/>
          <a:lstStyle>
            <a:lvl1pPr algn="ctr">
              <a:buNone/>
              <a:defRPr>
                <a:solidFill>
                  <a:schemeClr val="accent5">
                    <a:lumMod val="90000"/>
                  </a:schemeClr>
                </a:solidFill>
                <a:latin typeface="+mn-lt"/>
              </a:defRPr>
            </a:lvl1pPr>
          </a:lstStyle>
          <a:p>
            <a:r>
              <a:rPr lang="en-US" dirty="0"/>
              <a:t>picture</a:t>
            </a:r>
          </a:p>
        </p:txBody>
      </p:sp>
      <p:sp>
        <p:nvSpPr>
          <p:cNvPr id="2" name="Title 1">
            <a:extLst>
              <a:ext uri="{FF2B5EF4-FFF2-40B4-BE49-F238E27FC236}">
                <a16:creationId xmlns:a16="http://schemas.microsoft.com/office/drawing/2014/main" id="{FEF44A2A-7969-48CC-B5CE-702F5C6376BF}"/>
              </a:ext>
            </a:extLst>
          </p:cNvPr>
          <p:cNvSpPr>
            <a:spLocks noGrp="1"/>
          </p:cNvSpPr>
          <p:nvPr>
            <p:ph type="title"/>
          </p:nvPr>
        </p:nvSpPr>
        <p:spPr>
          <a:xfrm>
            <a:off x="666113" y="5012463"/>
            <a:ext cx="4664641" cy="653277"/>
          </a:xfrm>
        </p:spPr>
        <p:txBody>
          <a:bodyPr vert="horz" lIns="0" tIns="0" rIns="0" bIns="0" rtlCol="0">
            <a:noAutofit/>
          </a:bodyPr>
          <a:lstStyle>
            <a:lvl1pPr algn="ctr">
              <a:defRPr lang="en-US" sz="1600">
                <a:solidFill>
                  <a:schemeClr val="accent3">
                    <a:lumMod val="20000"/>
                    <a:lumOff val="80000"/>
                  </a:schemeClr>
                </a:solidFill>
                <a:latin typeface="+mn-lt"/>
                <a:ea typeface="+mn-ea"/>
                <a:cs typeface="+mn-cs"/>
              </a:defRPr>
            </a:lvl1pPr>
          </a:lstStyle>
          <a:p>
            <a:pPr marL="228600" lvl="0" indent="-228600" algn="ctr">
              <a:lnSpc>
                <a:spcPct val="100000"/>
              </a:lnSpc>
              <a:spcBef>
                <a:spcPts val="1000"/>
              </a:spcBef>
              <a:buFontTx/>
            </a:pPr>
            <a:r>
              <a:rPr lang="en-US"/>
              <a:t>Click to edit Master title style</a:t>
            </a:r>
            <a:endParaRPr lang="en-US" dirty="0"/>
          </a:p>
        </p:txBody>
      </p:sp>
    </p:spTree>
    <p:extLst>
      <p:ext uri="{BB962C8B-B14F-4D97-AF65-F5344CB8AC3E}">
        <p14:creationId xmlns:p14="http://schemas.microsoft.com/office/powerpoint/2010/main" val="72693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Photo">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2" name="Picture Placeholder 25" descr="A close up of a coral&#10;&#10;Description automatically generated">
            <a:extLst>
              <a:ext uri="{FF2B5EF4-FFF2-40B4-BE49-F238E27FC236}">
                <a16:creationId xmlns:a16="http://schemas.microsoft.com/office/drawing/2014/main" id="{494EA73B-5244-4C80-99EB-DDE5EDF9EDE5}"/>
              </a:ext>
            </a:extLst>
          </p:cNvPr>
          <p:cNvPicPr>
            <a:picLocks noChangeAspect="1"/>
          </p:cNvPicPr>
          <p:nvPr userDrawn="1"/>
        </p:nvPicPr>
        <p:blipFill rotWithShape="1">
          <a:blip r:embed="rId2" cstate="email">
            <a:duotone>
              <a:schemeClr val="accent1">
                <a:shade val="45000"/>
                <a:satMod val="135000"/>
              </a:schemeClr>
              <a:prstClr val="white"/>
            </a:duotone>
            <a:alphaModFix amt="8000"/>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2" name="Rectangle 21">
            <a:extLst>
              <a:ext uri="{FF2B5EF4-FFF2-40B4-BE49-F238E27FC236}">
                <a16:creationId xmlns:a16="http://schemas.microsoft.com/office/drawing/2014/main" id="{AA9CE015-6EB3-4DD0-8826-DCA2711CBE4F}"/>
              </a:ext>
            </a:extLst>
          </p:cNvPr>
          <p:cNvSpPr/>
          <p:nvPr/>
        </p:nvSpPr>
        <p:spPr>
          <a:xfrm>
            <a:off x="848391" y="764153"/>
            <a:ext cx="4664641" cy="5590223"/>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82B1BBD-5D08-4833-9588-FBABF1274F43}"/>
              </a:ext>
            </a:extLst>
          </p:cNvPr>
          <p:cNvSpPr/>
          <p:nvPr userDrawn="1"/>
        </p:nvSpPr>
        <p:spPr>
          <a:xfrm>
            <a:off x="2099538" y="484640"/>
            <a:ext cx="2162346" cy="530045"/>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Graphic 3">
            <a:extLst>
              <a:ext uri="{FF2B5EF4-FFF2-40B4-BE49-F238E27FC236}">
                <a16:creationId xmlns:a16="http://schemas.microsoft.com/office/drawing/2014/main" id="{8D4CA70A-5D6E-4779-8014-6C12C593AFCF}"/>
              </a:ext>
            </a:extLst>
          </p:cNvPr>
          <p:cNvSpPr/>
          <p:nvPr userDrawn="1"/>
        </p:nvSpPr>
        <p:spPr>
          <a:xfrm rot="1514662">
            <a:off x="8184917" y="3851221"/>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10" name="Picture Placeholder 4">
            <a:extLst>
              <a:ext uri="{FF2B5EF4-FFF2-40B4-BE49-F238E27FC236}">
                <a16:creationId xmlns:a16="http://schemas.microsoft.com/office/drawing/2014/main" id="{FFF16015-5381-40DF-BF92-F9C4CCB72D0F}"/>
              </a:ext>
            </a:extLst>
          </p:cNvPr>
          <p:cNvSpPr>
            <a:spLocks noGrp="1"/>
          </p:cNvSpPr>
          <p:nvPr>
            <p:ph type="pic" sz="quarter" idx="12" hasCustomPrompt="1"/>
          </p:nvPr>
        </p:nvSpPr>
        <p:spPr>
          <a:xfrm>
            <a:off x="1184904" y="1164507"/>
            <a:ext cx="3992160" cy="4284881"/>
          </a:xfrm>
          <a:solidFill>
            <a:schemeClr val="accent5">
              <a:lumMod val="75000"/>
            </a:schemeClr>
          </a:solidFill>
        </p:spPr>
        <p:txBody>
          <a:bodyPr/>
          <a:lstStyle>
            <a:lvl1pPr algn="ctr">
              <a:buNone/>
              <a:defRPr>
                <a:solidFill>
                  <a:schemeClr val="accent5">
                    <a:lumMod val="75000"/>
                  </a:schemeClr>
                </a:solidFill>
                <a:latin typeface="+mn-lt"/>
              </a:defRPr>
            </a:lvl1pPr>
          </a:lstStyle>
          <a:p>
            <a:r>
              <a:rPr lang="en-US" dirty="0"/>
              <a:t>picture</a:t>
            </a:r>
          </a:p>
        </p:txBody>
      </p:sp>
      <p:sp>
        <p:nvSpPr>
          <p:cNvPr id="3" name="Title 2">
            <a:extLst>
              <a:ext uri="{FF2B5EF4-FFF2-40B4-BE49-F238E27FC236}">
                <a16:creationId xmlns:a16="http://schemas.microsoft.com/office/drawing/2014/main" id="{F3C1C624-86ED-41D8-8323-124CEDD3BFD7}"/>
              </a:ext>
            </a:extLst>
          </p:cNvPr>
          <p:cNvSpPr>
            <a:spLocks noGrp="1"/>
          </p:cNvSpPr>
          <p:nvPr>
            <p:ph type="title"/>
          </p:nvPr>
        </p:nvSpPr>
        <p:spPr>
          <a:xfrm>
            <a:off x="6610937" y="3103417"/>
            <a:ext cx="4514147" cy="811119"/>
          </a:xfrm>
        </p:spPr>
        <p:txBody>
          <a:bodyPr vert="horz" lIns="0" tIns="0" rIns="0" bIns="0" rtlCol="0">
            <a:noAutofit/>
          </a:bodyPr>
          <a:lstStyle>
            <a:lvl1pPr algn="ctr">
              <a:buFont typeface="Arial" panose="020B0604020202020204" pitchFamily="34" charset="0"/>
              <a:buNone/>
              <a:defRPr lang="en-US" sz="1600">
                <a:solidFill>
                  <a:schemeClr val="accent3">
                    <a:lumMod val="20000"/>
                    <a:lumOff val="80000"/>
                  </a:schemeClr>
                </a:solidFill>
                <a:latin typeface="+mn-lt"/>
                <a:ea typeface="+mn-ea"/>
                <a:cs typeface="+mn-cs"/>
              </a:defRPr>
            </a:lvl1pPr>
          </a:lstStyle>
          <a:p>
            <a:pPr marL="228600" lvl="0" indent="-228600" algn="ctr">
              <a:lnSpc>
                <a:spcPct val="100000"/>
              </a:lnSpc>
              <a:spcBef>
                <a:spcPts val="1000"/>
              </a:spcBef>
              <a:buFontTx/>
            </a:pPr>
            <a:r>
              <a:rPr lang="en-US"/>
              <a:t>Click to edit Master title style</a:t>
            </a:r>
            <a:endParaRPr lang="en-US" dirty="0"/>
          </a:p>
        </p:txBody>
      </p:sp>
    </p:spTree>
    <p:extLst>
      <p:ext uri="{BB962C8B-B14F-4D97-AF65-F5344CB8AC3E}">
        <p14:creationId xmlns:p14="http://schemas.microsoft.com/office/powerpoint/2010/main" val="402831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Photos">
    <p:bg>
      <p:bgPr>
        <a:solidFill>
          <a:srgbClr val="37463B"/>
        </a:solidFill>
        <a:effectLst/>
      </p:bgPr>
    </p:bg>
    <p:spTree>
      <p:nvGrpSpPr>
        <p:cNvPr id="1" name=""/>
        <p:cNvGrpSpPr/>
        <p:nvPr/>
      </p:nvGrpSpPr>
      <p:grpSpPr>
        <a:xfrm>
          <a:off x="0" y="0"/>
          <a:ext cx="0" cy="0"/>
          <a:chOff x="0" y="0"/>
          <a:chExt cx="0" cy="0"/>
        </a:xfrm>
      </p:grpSpPr>
      <p:pic>
        <p:nvPicPr>
          <p:cNvPr id="4" name="Picture Placeholder 25" descr="A close up of a coral&#10;&#10;Description automatically generated">
            <a:extLst>
              <a:ext uri="{FF2B5EF4-FFF2-40B4-BE49-F238E27FC236}">
                <a16:creationId xmlns:a16="http://schemas.microsoft.com/office/drawing/2014/main" id="{4B0ACBD7-EFB6-4100-A022-0B9A0A88CBEA}"/>
              </a:ext>
            </a:extLst>
          </p:cNvPr>
          <p:cNvPicPr>
            <a:picLocks noChangeAspect="1"/>
          </p:cNvPicPr>
          <p:nvPr userDrawn="1"/>
        </p:nvPicPr>
        <p:blipFill rotWithShape="1">
          <a:blip r:embed="rId2" cstate="email">
            <a:duotone>
              <a:prstClr val="black"/>
              <a:schemeClr val="tx2">
                <a:tint val="45000"/>
                <a:satMod val="400000"/>
              </a:schemeClr>
            </a:duotone>
            <a:alphaModFix amt="5000"/>
            <a:extLst>
              <a:ext uri="{28A0092B-C50C-407E-A947-70E740481C1C}">
                <a14:useLocalDpi xmlns:a14="http://schemas.microsoft.com/office/drawing/2010/main"/>
              </a:ext>
            </a:extLst>
          </a:blip>
          <a:srcRect/>
          <a:stretch/>
        </p:blipFill>
        <p:spPr>
          <a:xfrm>
            <a:off x="-151534" y="0"/>
            <a:ext cx="12302836" cy="6858000"/>
          </a:xfrm>
          <a:prstGeom prst="rect">
            <a:avLst/>
          </a:prstGeom>
        </p:spPr>
      </p:pic>
      <p:sp>
        <p:nvSpPr>
          <p:cNvPr id="2" name="Graphic 11">
            <a:extLst>
              <a:ext uri="{FF2B5EF4-FFF2-40B4-BE49-F238E27FC236}">
                <a16:creationId xmlns:a16="http://schemas.microsoft.com/office/drawing/2014/main" id="{25082345-B677-4FCD-8A8F-A78A42503CCC}"/>
              </a:ext>
            </a:extLst>
          </p:cNvPr>
          <p:cNvSpPr/>
          <p:nvPr/>
        </p:nvSpPr>
        <p:spPr>
          <a:xfrm rot="20388820" flipH="1">
            <a:off x="1491896" y="5646588"/>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3" name="Graphic 6">
            <a:extLst>
              <a:ext uri="{FF2B5EF4-FFF2-40B4-BE49-F238E27FC236}">
                <a16:creationId xmlns:a16="http://schemas.microsoft.com/office/drawing/2014/main" id="{3CB33A04-E7AD-4AC4-88B3-60ED7E9B9566}"/>
              </a:ext>
            </a:extLst>
          </p:cNvPr>
          <p:cNvSpPr/>
          <p:nvPr/>
        </p:nvSpPr>
        <p:spPr>
          <a:xfrm rot="1479909">
            <a:off x="9335388" y="5646587"/>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E976E5A3-E720-491F-80B9-92B94D665167}"/>
              </a:ext>
            </a:extLst>
          </p:cNvPr>
          <p:cNvSpPr/>
          <p:nvPr userDrawn="1"/>
        </p:nvSpPr>
        <p:spPr>
          <a:xfrm>
            <a:off x="524899" y="681630"/>
            <a:ext cx="3419582" cy="4586533"/>
          </a:xfrm>
          <a:prstGeom prst="rect">
            <a:avLst/>
          </a:prstGeom>
          <a:solidFill>
            <a:schemeClr val="bg1"/>
          </a:solidFill>
          <a:ln>
            <a:noFill/>
          </a:ln>
          <a:effectLst>
            <a:outerShdw blurRad="88900" dist="50800" dir="30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70D647A-A7D0-4786-B3B1-01ECB0E5CEA2}"/>
              </a:ext>
            </a:extLst>
          </p:cNvPr>
          <p:cNvSpPr/>
          <p:nvPr userDrawn="1"/>
        </p:nvSpPr>
        <p:spPr>
          <a:xfrm>
            <a:off x="1413196" y="333929"/>
            <a:ext cx="1642993" cy="49019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F96FA808-97EC-4F02-8C56-FE1435B9771D}"/>
              </a:ext>
            </a:extLst>
          </p:cNvPr>
          <p:cNvSpPr/>
          <p:nvPr userDrawn="1"/>
        </p:nvSpPr>
        <p:spPr>
          <a:xfrm>
            <a:off x="4386204" y="681630"/>
            <a:ext cx="3419582" cy="4586533"/>
          </a:xfrm>
          <a:prstGeom prst="rect">
            <a:avLst/>
          </a:prstGeom>
          <a:solidFill>
            <a:schemeClr val="bg1"/>
          </a:solidFill>
          <a:ln>
            <a:noFill/>
          </a:ln>
          <a:effectLst>
            <a:outerShdw blurRad="88900" dist="50800" dir="30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5E109696-1980-4D2D-B937-02F74014104E}"/>
              </a:ext>
            </a:extLst>
          </p:cNvPr>
          <p:cNvSpPr/>
          <p:nvPr userDrawn="1"/>
        </p:nvSpPr>
        <p:spPr>
          <a:xfrm>
            <a:off x="5274501" y="333929"/>
            <a:ext cx="1642993" cy="49019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447A092-9105-4154-A058-8646A83D73E4}"/>
              </a:ext>
            </a:extLst>
          </p:cNvPr>
          <p:cNvSpPr/>
          <p:nvPr userDrawn="1"/>
        </p:nvSpPr>
        <p:spPr>
          <a:xfrm>
            <a:off x="8247514" y="677261"/>
            <a:ext cx="3419582" cy="4586533"/>
          </a:xfrm>
          <a:prstGeom prst="rect">
            <a:avLst/>
          </a:prstGeom>
          <a:solidFill>
            <a:schemeClr val="bg1"/>
          </a:solidFill>
          <a:ln>
            <a:noFill/>
          </a:ln>
          <a:effectLst>
            <a:outerShdw blurRad="88900" dist="50800" dir="30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95407C56-9ECE-4F96-9CC0-5AF4992CB676}"/>
              </a:ext>
            </a:extLst>
          </p:cNvPr>
          <p:cNvSpPr/>
          <p:nvPr userDrawn="1"/>
        </p:nvSpPr>
        <p:spPr>
          <a:xfrm>
            <a:off x="9135811" y="329560"/>
            <a:ext cx="1642993" cy="49019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icture Placeholder 18">
            <a:extLst>
              <a:ext uri="{FF2B5EF4-FFF2-40B4-BE49-F238E27FC236}">
                <a16:creationId xmlns:a16="http://schemas.microsoft.com/office/drawing/2014/main" id="{48F0D1A6-69DE-433E-821B-4FF1D0640D01}"/>
              </a:ext>
            </a:extLst>
          </p:cNvPr>
          <p:cNvSpPr>
            <a:spLocks noGrp="1"/>
          </p:cNvSpPr>
          <p:nvPr>
            <p:ph type="pic" sz="quarter" idx="10" hasCustomPrompt="1"/>
          </p:nvPr>
        </p:nvSpPr>
        <p:spPr>
          <a:xfrm>
            <a:off x="771015" y="947627"/>
            <a:ext cx="2927350" cy="3578033"/>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20" name="Picture Placeholder 18">
            <a:extLst>
              <a:ext uri="{FF2B5EF4-FFF2-40B4-BE49-F238E27FC236}">
                <a16:creationId xmlns:a16="http://schemas.microsoft.com/office/drawing/2014/main" id="{5433B204-C104-4815-BF09-872F084D86D9}"/>
              </a:ext>
            </a:extLst>
          </p:cNvPr>
          <p:cNvSpPr>
            <a:spLocks noGrp="1"/>
          </p:cNvSpPr>
          <p:nvPr>
            <p:ph type="pic" sz="quarter" idx="15" hasCustomPrompt="1"/>
          </p:nvPr>
        </p:nvSpPr>
        <p:spPr>
          <a:xfrm>
            <a:off x="4632320" y="947627"/>
            <a:ext cx="2927350" cy="3578033"/>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21" name="Picture Placeholder 18">
            <a:extLst>
              <a:ext uri="{FF2B5EF4-FFF2-40B4-BE49-F238E27FC236}">
                <a16:creationId xmlns:a16="http://schemas.microsoft.com/office/drawing/2014/main" id="{7E31EC5E-2551-4B7D-90D4-D3B557EA3E79}"/>
              </a:ext>
            </a:extLst>
          </p:cNvPr>
          <p:cNvSpPr>
            <a:spLocks noGrp="1"/>
          </p:cNvSpPr>
          <p:nvPr>
            <p:ph type="pic" sz="quarter" idx="16" hasCustomPrompt="1"/>
          </p:nvPr>
        </p:nvSpPr>
        <p:spPr>
          <a:xfrm>
            <a:off x="8493630" y="943258"/>
            <a:ext cx="2927350" cy="3578033"/>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5" name="Title 4">
            <a:extLst>
              <a:ext uri="{FF2B5EF4-FFF2-40B4-BE49-F238E27FC236}">
                <a16:creationId xmlns:a16="http://schemas.microsoft.com/office/drawing/2014/main" id="{A8BF323E-9C2D-48E5-BB6B-96419386C7A3}"/>
              </a:ext>
            </a:extLst>
          </p:cNvPr>
          <p:cNvSpPr>
            <a:spLocks noGrp="1"/>
          </p:cNvSpPr>
          <p:nvPr>
            <p:ph type="title"/>
          </p:nvPr>
        </p:nvSpPr>
        <p:spPr>
          <a:xfrm>
            <a:off x="3639067" y="5766800"/>
            <a:ext cx="4721634" cy="676186"/>
          </a:xfrm>
        </p:spPr>
        <p:txBody>
          <a:bodyPr vert="horz" lIns="0" tIns="0" rIns="0" bIns="0" rtlCol="0">
            <a:noAutofit/>
          </a:bodyPr>
          <a:lstStyle>
            <a:lvl1pPr algn="ctr">
              <a:buFont typeface="Arial" panose="020B0604020202020204" pitchFamily="34" charset="0"/>
              <a:buNone/>
              <a:defRPr lang="en-US" sz="1600">
                <a:solidFill>
                  <a:schemeClr val="accent3">
                    <a:lumMod val="20000"/>
                    <a:lumOff val="80000"/>
                  </a:schemeClr>
                </a:solidFill>
                <a:latin typeface="+mn-lt"/>
                <a:ea typeface="+mn-ea"/>
                <a:cs typeface="+mn-cs"/>
              </a:defRPr>
            </a:lvl1pPr>
          </a:lstStyle>
          <a:p>
            <a:pPr marL="228600" lvl="0" indent="-228600" algn="ctr">
              <a:lnSpc>
                <a:spcPct val="100000"/>
              </a:lnSpc>
              <a:spcBef>
                <a:spcPts val="1000"/>
              </a:spcBef>
              <a:buFontTx/>
            </a:pPr>
            <a:r>
              <a:rPr lang="en-US"/>
              <a:t>Click to edit Master title style</a:t>
            </a:r>
            <a:endParaRPr lang="en-US" dirty="0"/>
          </a:p>
        </p:txBody>
      </p:sp>
    </p:spTree>
    <p:extLst>
      <p:ext uri="{BB962C8B-B14F-4D97-AF65-F5344CB8AC3E}">
        <p14:creationId xmlns:p14="http://schemas.microsoft.com/office/powerpoint/2010/main" val="2000770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Photos">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25742E-0B47-444B-8B8B-BB03EAE7FC4B}"/>
              </a:ext>
            </a:extLst>
          </p:cNvPr>
          <p:cNvSpPr/>
          <p:nvPr userDrawn="1"/>
        </p:nvSpPr>
        <p:spPr>
          <a:xfrm>
            <a:off x="0" y="-7732"/>
            <a:ext cx="12191010" cy="686573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picture containing rug&#10;&#10;Description automatically generated">
            <a:extLst>
              <a:ext uri="{FF2B5EF4-FFF2-40B4-BE49-F238E27FC236}">
                <a16:creationId xmlns:a16="http://schemas.microsoft.com/office/drawing/2014/main" id="{E4D5090F-2595-49C8-8F31-FCFF302CB39B}"/>
              </a:ext>
            </a:extLst>
          </p:cNvPr>
          <p:cNvPicPr>
            <a:picLocks noChangeAspect="1"/>
          </p:cNvPicPr>
          <p:nvPr userDrawn="1"/>
        </p:nvPicPr>
        <p:blipFill rotWithShape="1">
          <a:blip r:embed="rId2" cstate="email">
            <a:duotone>
              <a:schemeClr val="accent6">
                <a:shade val="45000"/>
                <a:satMod val="135000"/>
              </a:schemeClr>
              <a:prstClr val="white"/>
            </a:duotone>
            <a:alphaModFix amt="5000"/>
            <a:extLst>
              <a:ext uri="{28A0092B-C50C-407E-A947-70E740481C1C}">
                <a14:useLocalDpi xmlns:a14="http://schemas.microsoft.com/office/drawing/2010/main"/>
              </a:ext>
            </a:extLst>
          </a:blip>
          <a:srcRect/>
          <a:stretch/>
        </p:blipFill>
        <p:spPr>
          <a:xfrm rot="10800000" flipV="1">
            <a:off x="-7" y="-7646"/>
            <a:ext cx="12191017" cy="5087646"/>
          </a:xfrm>
          <a:prstGeom prst="rect">
            <a:avLst/>
          </a:prstGeom>
        </p:spPr>
      </p:pic>
      <p:sp>
        <p:nvSpPr>
          <p:cNvPr id="40" name="Rectangle 39">
            <a:extLst>
              <a:ext uri="{FF2B5EF4-FFF2-40B4-BE49-F238E27FC236}">
                <a16:creationId xmlns:a16="http://schemas.microsoft.com/office/drawing/2014/main" id="{7A53ABB2-D679-4B08-8670-374EBC192A70}"/>
              </a:ext>
            </a:extLst>
          </p:cNvPr>
          <p:cNvSpPr/>
          <p:nvPr userDrawn="1"/>
        </p:nvSpPr>
        <p:spPr>
          <a:xfrm>
            <a:off x="539327" y="3406762"/>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B8FA6E14-528F-4D1D-8DED-CC55E7F4D15A}"/>
              </a:ext>
            </a:extLst>
          </p:cNvPr>
          <p:cNvSpPr/>
          <p:nvPr userDrawn="1"/>
        </p:nvSpPr>
        <p:spPr>
          <a:xfrm>
            <a:off x="1140392" y="3093039"/>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C76D0D81-7898-4FD0-B5CB-91DC005C6CD8}"/>
              </a:ext>
            </a:extLst>
          </p:cNvPr>
          <p:cNvSpPr/>
          <p:nvPr/>
        </p:nvSpPr>
        <p:spPr>
          <a:xfrm>
            <a:off x="3336321" y="3406762"/>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97715DBE-F5C3-4046-BFEF-BC9F50A9DAE1}"/>
              </a:ext>
            </a:extLst>
          </p:cNvPr>
          <p:cNvSpPr/>
          <p:nvPr userDrawn="1"/>
        </p:nvSpPr>
        <p:spPr>
          <a:xfrm>
            <a:off x="3937386" y="3093039"/>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070D90CF-903F-438D-B2DC-69E7F8BE88A1}"/>
              </a:ext>
            </a:extLst>
          </p:cNvPr>
          <p:cNvSpPr/>
          <p:nvPr userDrawn="1"/>
        </p:nvSpPr>
        <p:spPr>
          <a:xfrm>
            <a:off x="6133415" y="3393059"/>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B96F7532-1DBF-4548-BD12-CFF9D1595916}"/>
              </a:ext>
            </a:extLst>
          </p:cNvPr>
          <p:cNvSpPr/>
          <p:nvPr userDrawn="1"/>
        </p:nvSpPr>
        <p:spPr>
          <a:xfrm>
            <a:off x="6734480" y="3079336"/>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542E3DD0-50DC-45B6-8B27-EE9F633A9A80}"/>
              </a:ext>
            </a:extLst>
          </p:cNvPr>
          <p:cNvSpPr/>
          <p:nvPr/>
        </p:nvSpPr>
        <p:spPr>
          <a:xfrm>
            <a:off x="8928137" y="3393143"/>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49F0792B-F250-4A87-B672-10CD1FF7DB06}"/>
              </a:ext>
            </a:extLst>
          </p:cNvPr>
          <p:cNvSpPr/>
          <p:nvPr userDrawn="1"/>
        </p:nvSpPr>
        <p:spPr>
          <a:xfrm>
            <a:off x="9529202" y="3079420"/>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694DB7F-A747-40DE-96EF-1D82762E6F21}"/>
              </a:ext>
            </a:extLst>
          </p:cNvPr>
          <p:cNvSpPr/>
          <p:nvPr userDrawn="1"/>
        </p:nvSpPr>
        <p:spPr>
          <a:xfrm>
            <a:off x="285565" y="285566"/>
            <a:ext cx="11620870" cy="6286867"/>
          </a:xfrm>
          <a:prstGeom prst="rect">
            <a:avLst/>
          </a:prstGeom>
          <a:no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 Placeholder 15">
            <a:extLst>
              <a:ext uri="{FF2B5EF4-FFF2-40B4-BE49-F238E27FC236}">
                <a16:creationId xmlns:a16="http://schemas.microsoft.com/office/drawing/2014/main" id="{A4F23455-1CA2-484A-A539-C13F39C102E4}"/>
              </a:ext>
            </a:extLst>
          </p:cNvPr>
          <p:cNvSpPr>
            <a:spLocks noGrp="1"/>
          </p:cNvSpPr>
          <p:nvPr>
            <p:ph type="body" sz="quarter" idx="15" hasCustomPrompt="1"/>
          </p:nvPr>
        </p:nvSpPr>
        <p:spPr>
          <a:xfrm>
            <a:off x="4785707" y="743985"/>
            <a:ext cx="1039006" cy="368878"/>
          </a:xfrm>
        </p:spPr>
        <p:txBody>
          <a:bodyPr/>
          <a:lstStyle>
            <a:lvl1pPr algn="r">
              <a:buFontTx/>
              <a:buNone/>
              <a:defRPr sz="2400" i="1">
                <a:solidFill>
                  <a:schemeClr val="accent3">
                    <a:lumMod val="20000"/>
                    <a:lumOff val="80000"/>
                  </a:schemeClr>
                </a:solidFill>
                <a:latin typeface="+mn-lt"/>
              </a:defRPr>
            </a:lvl1pPr>
          </a:lstStyle>
          <a:p>
            <a:pPr lvl="0"/>
            <a:r>
              <a:rPr lang="en-US" dirty="0"/>
              <a:t>subtitle</a:t>
            </a:r>
          </a:p>
        </p:txBody>
      </p:sp>
      <p:sp>
        <p:nvSpPr>
          <p:cNvPr id="4" name="Graphic 21">
            <a:extLst>
              <a:ext uri="{FF2B5EF4-FFF2-40B4-BE49-F238E27FC236}">
                <a16:creationId xmlns:a16="http://schemas.microsoft.com/office/drawing/2014/main" id="{02AF6E82-BA59-498B-9E11-F1E1BEA76522}"/>
              </a:ext>
            </a:extLst>
          </p:cNvPr>
          <p:cNvSpPr/>
          <p:nvPr/>
        </p:nvSpPr>
        <p:spPr>
          <a:xfrm rot="1600662">
            <a:off x="5546311" y="2233118"/>
            <a:ext cx="1100563" cy="563350"/>
          </a:xfrm>
          <a:custGeom>
            <a:avLst/>
            <a:gdLst>
              <a:gd name="connsiteX0" fmla="*/ 1100560 w 1100563"/>
              <a:gd name="connsiteY0" fmla="*/ 57532 h 563350"/>
              <a:gd name="connsiteX1" fmla="*/ 1083745 w 1100563"/>
              <a:gd name="connsiteY1" fmla="*/ 74346 h 563350"/>
              <a:gd name="connsiteX2" fmla="*/ 1087472 w 1100563"/>
              <a:gd name="connsiteY2" fmla="*/ 83617 h 563350"/>
              <a:gd name="connsiteX3" fmla="*/ 1085654 w 1100563"/>
              <a:gd name="connsiteY3" fmla="*/ 86707 h 563350"/>
              <a:gd name="connsiteX4" fmla="*/ 1005400 w 1100563"/>
              <a:gd name="connsiteY4" fmla="*/ 138695 h 563350"/>
              <a:gd name="connsiteX5" fmla="*/ 946686 w 1100563"/>
              <a:gd name="connsiteY5" fmla="*/ 164780 h 563350"/>
              <a:gd name="connsiteX6" fmla="*/ 879429 w 1100563"/>
              <a:gd name="connsiteY6" fmla="*/ 192955 h 563350"/>
              <a:gd name="connsiteX7" fmla="*/ 853163 w 1100563"/>
              <a:gd name="connsiteY7" fmla="*/ 203407 h 563350"/>
              <a:gd name="connsiteX8" fmla="*/ 902969 w 1100563"/>
              <a:gd name="connsiteY8" fmla="*/ 207588 h 563350"/>
              <a:gd name="connsiteX9" fmla="*/ 950776 w 1100563"/>
              <a:gd name="connsiteY9" fmla="*/ 198136 h 563350"/>
              <a:gd name="connsiteX10" fmla="*/ 952140 w 1100563"/>
              <a:gd name="connsiteY10" fmla="*/ 201862 h 563350"/>
              <a:gd name="connsiteX11" fmla="*/ 941688 w 1100563"/>
              <a:gd name="connsiteY11" fmla="*/ 212496 h 563350"/>
              <a:gd name="connsiteX12" fmla="*/ 984587 w 1100563"/>
              <a:gd name="connsiteY12" fmla="*/ 235763 h 563350"/>
              <a:gd name="connsiteX13" fmla="*/ 983587 w 1100563"/>
              <a:gd name="connsiteY13" fmla="*/ 239308 h 563350"/>
              <a:gd name="connsiteX14" fmla="*/ 973226 w 1100563"/>
              <a:gd name="connsiteY14" fmla="*/ 238490 h 563350"/>
              <a:gd name="connsiteX15" fmla="*/ 920602 w 1100563"/>
              <a:gd name="connsiteY15" fmla="*/ 227038 h 563350"/>
              <a:gd name="connsiteX16" fmla="*/ 840893 w 1100563"/>
              <a:gd name="connsiteY16" fmla="*/ 227038 h 563350"/>
              <a:gd name="connsiteX17" fmla="*/ 839166 w 1100563"/>
              <a:gd name="connsiteY17" fmla="*/ 227311 h 563350"/>
              <a:gd name="connsiteX18" fmla="*/ 733918 w 1100563"/>
              <a:gd name="connsiteY18" fmla="*/ 267665 h 563350"/>
              <a:gd name="connsiteX19" fmla="*/ 717649 w 1100563"/>
              <a:gd name="connsiteY19" fmla="*/ 285206 h 563350"/>
              <a:gd name="connsiteX20" fmla="*/ 699744 w 1100563"/>
              <a:gd name="connsiteY20" fmla="*/ 315108 h 563350"/>
              <a:gd name="connsiteX21" fmla="*/ 656936 w 1100563"/>
              <a:gd name="connsiteY21" fmla="*/ 351373 h 563350"/>
              <a:gd name="connsiteX22" fmla="*/ 580863 w 1100563"/>
              <a:gd name="connsiteY22" fmla="*/ 394726 h 563350"/>
              <a:gd name="connsiteX23" fmla="*/ 613855 w 1100563"/>
              <a:gd name="connsiteY23" fmla="*/ 397998 h 563350"/>
              <a:gd name="connsiteX24" fmla="*/ 707197 w 1100563"/>
              <a:gd name="connsiteY24" fmla="*/ 364279 h 563350"/>
              <a:gd name="connsiteX25" fmla="*/ 777362 w 1100563"/>
              <a:gd name="connsiteY25" fmla="*/ 359462 h 563350"/>
              <a:gd name="connsiteX26" fmla="*/ 786451 w 1100563"/>
              <a:gd name="connsiteY26" fmla="*/ 367369 h 563350"/>
              <a:gd name="connsiteX27" fmla="*/ 775544 w 1100563"/>
              <a:gd name="connsiteY27" fmla="*/ 369278 h 563350"/>
              <a:gd name="connsiteX28" fmla="*/ 730100 w 1100563"/>
              <a:gd name="connsiteY28" fmla="*/ 377639 h 563350"/>
              <a:gd name="connsiteX29" fmla="*/ 626943 w 1100563"/>
              <a:gd name="connsiteY29" fmla="*/ 419175 h 563350"/>
              <a:gd name="connsiteX30" fmla="*/ 603130 w 1100563"/>
              <a:gd name="connsiteY30" fmla="*/ 422356 h 563350"/>
              <a:gd name="connsiteX31" fmla="*/ 528238 w 1100563"/>
              <a:gd name="connsiteY31" fmla="*/ 440897 h 563350"/>
              <a:gd name="connsiteX32" fmla="*/ 457982 w 1100563"/>
              <a:gd name="connsiteY32" fmla="*/ 479434 h 563350"/>
              <a:gd name="connsiteX33" fmla="*/ 417537 w 1100563"/>
              <a:gd name="connsiteY33" fmla="*/ 483524 h 563350"/>
              <a:gd name="connsiteX34" fmla="*/ 376274 w 1100563"/>
              <a:gd name="connsiteY34" fmla="*/ 478070 h 563350"/>
              <a:gd name="connsiteX35" fmla="*/ 364549 w 1100563"/>
              <a:gd name="connsiteY35" fmla="*/ 476525 h 563350"/>
              <a:gd name="connsiteX36" fmla="*/ 328012 w 1100563"/>
              <a:gd name="connsiteY36" fmla="*/ 480524 h 563350"/>
              <a:gd name="connsiteX37" fmla="*/ 206859 w 1100563"/>
              <a:gd name="connsiteY37" fmla="*/ 545509 h 563350"/>
              <a:gd name="connsiteX38" fmla="*/ 165232 w 1100563"/>
              <a:gd name="connsiteY38" fmla="*/ 557052 h 563350"/>
              <a:gd name="connsiteX39" fmla="*/ 95612 w 1100563"/>
              <a:gd name="connsiteY39" fmla="*/ 560233 h 563350"/>
              <a:gd name="connsiteX40" fmla="*/ 68164 w 1100563"/>
              <a:gd name="connsiteY40" fmla="*/ 563051 h 563350"/>
              <a:gd name="connsiteX41" fmla="*/ 49713 w 1100563"/>
              <a:gd name="connsiteY41" fmla="*/ 561596 h 563350"/>
              <a:gd name="connsiteX42" fmla="*/ 19175 w 1100563"/>
              <a:gd name="connsiteY42" fmla="*/ 545146 h 563350"/>
              <a:gd name="connsiteX43" fmla="*/ 270 w 1100563"/>
              <a:gd name="connsiteY43" fmla="*/ 513153 h 563350"/>
              <a:gd name="connsiteX44" fmla="*/ 10813 w 1100563"/>
              <a:gd name="connsiteY44" fmla="*/ 499156 h 563350"/>
              <a:gd name="connsiteX45" fmla="*/ 125241 w 1100563"/>
              <a:gd name="connsiteY45" fmla="*/ 503428 h 563350"/>
              <a:gd name="connsiteX46" fmla="*/ 245395 w 1100563"/>
              <a:gd name="connsiteY46" fmla="*/ 476162 h 563350"/>
              <a:gd name="connsiteX47" fmla="*/ 309562 w 1100563"/>
              <a:gd name="connsiteY47" fmla="*/ 434081 h 563350"/>
              <a:gd name="connsiteX48" fmla="*/ 325649 w 1100563"/>
              <a:gd name="connsiteY48" fmla="*/ 416630 h 563350"/>
              <a:gd name="connsiteX49" fmla="*/ 339919 w 1100563"/>
              <a:gd name="connsiteY49" fmla="*/ 402452 h 563350"/>
              <a:gd name="connsiteX50" fmla="*/ 374820 w 1100563"/>
              <a:gd name="connsiteY50" fmla="*/ 386728 h 563350"/>
              <a:gd name="connsiteX51" fmla="*/ 389634 w 1100563"/>
              <a:gd name="connsiteY51" fmla="*/ 381911 h 563350"/>
              <a:gd name="connsiteX52" fmla="*/ 431988 w 1100563"/>
              <a:gd name="connsiteY52" fmla="*/ 341739 h 563350"/>
              <a:gd name="connsiteX53" fmla="*/ 445076 w 1100563"/>
              <a:gd name="connsiteY53" fmla="*/ 319562 h 563350"/>
              <a:gd name="connsiteX54" fmla="*/ 456164 w 1100563"/>
              <a:gd name="connsiteY54" fmla="*/ 302475 h 563350"/>
              <a:gd name="connsiteX55" fmla="*/ 462163 w 1100563"/>
              <a:gd name="connsiteY55" fmla="*/ 310110 h 563350"/>
              <a:gd name="connsiteX56" fmla="*/ 452347 w 1100563"/>
              <a:gd name="connsiteY56" fmla="*/ 324470 h 563350"/>
              <a:gd name="connsiteX57" fmla="*/ 451529 w 1100563"/>
              <a:gd name="connsiteY57" fmla="*/ 349828 h 563350"/>
              <a:gd name="connsiteX58" fmla="*/ 464799 w 1100563"/>
              <a:gd name="connsiteY58" fmla="*/ 339466 h 563350"/>
              <a:gd name="connsiteX59" fmla="*/ 479522 w 1100563"/>
              <a:gd name="connsiteY59" fmla="*/ 331559 h 563350"/>
              <a:gd name="connsiteX60" fmla="*/ 474251 w 1100563"/>
              <a:gd name="connsiteY60" fmla="*/ 345283 h 563350"/>
              <a:gd name="connsiteX61" fmla="*/ 386362 w 1100563"/>
              <a:gd name="connsiteY61" fmla="*/ 415994 h 563350"/>
              <a:gd name="connsiteX62" fmla="*/ 384363 w 1100563"/>
              <a:gd name="connsiteY62" fmla="*/ 420357 h 563350"/>
              <a:gd name="connsiteX63" fmla="*/ 511606 w 1100563"/>
              <a:gd name="connsiteY63" fmla="*/ 400089 h 563350"/>
              <a:gd name="connsiteX64" fmla="*/ 532965 w 1100563"/>
              <a:gd name="connsiteY64" fmla="*/ 377639 h 563350"/>
              <a:gd name="connsiteX65" fmla="*/ 540690 w 1100563"/>
              <a:gd name="connsiteY65" fmla="*/ 373731 h 563350"/>
              <a:gd name="connsiteX66" fmla="*/ 643848 w 1100563"/>
              <a:gd name="connsiteY66" fmla="*/ 319289 h 563350"/>
              <a:gd name="connsiteX67" fmla="*/ 682293 w 1100563"/>
              <a:gd name="connsiteY67" fmla="*/ 281116 h 563350"/>
              <a:gd name="connsiteX68" fmla="*/ 690382 w 1100563"/>
              <a:gd name="connsiteY68" fmla="*/ 267756 h 563350"/>
              <a:gd name="connsiteX69" fmla="*/ 767546 w 1100563"/>
              <a:gd name="connsiteY69" fmla="*/ 207497 h 563350"/>
              <a:gd name="connsiteX70" fmla="*/ 853435 w 1100563"/>
              <a:gd name="connsiteY70" fmla="*/ 180503 h 563350"/>
              <a:gd name="connsiteX71" fmla="*/ 897243 w 1100563"/>
              <a:gd name="connsiteY71" fmla="*/ 156691 h 563350"/>
              <a:gd name="connsiteX72" fmla="*/ 953685 w 1100563"/>
              <a:gd name="connsiteY72" fmla="*/ 99795 h 563350"/>
              <a:gd name="connsiteX73" fmla="*/ 963137 w 1100563"/>
              <a:gd name="connsiteY73" fmla="*/ 87434 h 563350"/>
              <a:gd name="connsiteX74" fmla="*/ 984678 w 1100563"/>
              <a:gd name="connsiteY74" fmla="*/ 26903 h 563350"/>
              <a:gd name="connsiteX75" fmla="*/ 983223 w 1100563"/>
              <a:gd name="connsiteY75" fmla="*/ 13633 h 563350"/>
              <a:gd name="connsiteX76" fmla="*/ 984132 w 1100563"/>
              <a:gd name="connsiteY76" fmla="*/ 0 h 563350"/>
              <a:gd name="connsiteX77" fmla="*/ 997856 w 1100563"/>
              <a:gd name="connsiteY77" fmla="*/ 21268 h 563350"/>
              <a:gd name="connsiteX78" fmla="*/ 1029758 w 1100563"/>
              <a:gd name="connsiteY78" fmla="*/ 6817 h 563350"/>
              <a:gd name="connsiteX79" fmla="*/ 1026759 w 1100563"/>
              <a:gd name="connsiteY79" fmla="*/ 11088 h 563350"/>
              <a:gd name="connsiteX80" fmla="*/ 986314 w 1100563"/>
              <a:gd name="connsiteY80" fmla="*/ 69984 h 563350"/>
              <a:gd name="connsiteX81" fmla="*/ 978134 w 1100563"/>
              <a:gd name="connsiteY81" fmla="*/ 87162 h 563350"/>
              <a:gd name="connsiteX82" fmla="*/ 947504 w 1100563"/>
              <a:gd name="connsiteY82" fmla="*/ 135968 h 563350"/>
              <a:gd name="connsiteX83" fmla="*/ 967772 w 1100563"/>
              <a:gd name="connsiteY83" fmla="*/ 137059 h 563350"/>
              <a:gd name="connsiteX84" fmla="*/ 1024396 w 1100563"/>
              <a:gd name="connsiteY84" fmla="*/ 114610 h 563350"/>
              <a:gd name="connsiteX85" fmla="*/ 1038483 w 1100563"/>
              <a:gd name="connsiteY85" fmla="*/ 102249 h 563350"/>
              <a:gd name="connsiteX86" fmla="*/ 1072839 w 1100563"/>
              <a:gd name="connsiteY86" fmla="*/ 67711 h 563350"/>
              <a:gd name="connsiteX87" fmla="*/ 1100560 w 1100563"/>
              <a:gd name="connsiteY87" fmla="*/ 57532 h 56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100563" h="563350">
                <a:moveTo>
                  <a:pt x="1100560" y="57532"/>
                </a:moveTo>
                <a:cubicBezTo>
                  <a:pt x="1100832" y="68802"/>
                  <a:pt x="1087199" y="65258"/>
                  <a:pt x="1083745" y="74346"/>
                </a:cubicBezTo>
                <a:cubicBezTo>
                  <a:pt x="1084654" y="76709"/>
                  <a:pt x="1086109" y="80254"/>
                  <a:pt x="1087472" y="83617"/>
                </a:cubicBezTo>
                <a:cubicBezTo>
                  <a:pt x="1086745" y="84889"/>
                  <a:pt x="1086472" y="86162"/>
                  <a:pt x="1085654" y="86707"/>
                </a:cubicBezTo>
                <a:cubicBezTo>
                  <a:pt x="1059024" y="104248"/>
                  <a:pt x="1032939" y="122790"/>
                  <a:pt x="1005400" y="138695"/>
                </a:cubicBezTo>
                <a:cubicBezTo>
                  <a:pt x="986950" y="149329"/>
                  <a:pt x="966409" y="156418"/>
                  <a:pt x="946686" y="164780"/>
                </a:cubicBezTo>
                <a:cubicBezTo>
                  <a:pt x="924328" y="174323"/>
                  <a:pt x="901879" y="183594"/>
                  <a:pt x="879429" y="192955"/>
                </a:cubicBezTo>
                <a:cubicBezTo>
                  <a:pt x="870977" y="196500"/>
                  <a:pt x="862433" y="199681"/>
                  <a:pt x="853163" y="203407"/>
                </a:cubicBezTo>
                <a:cubicBezTo>
                  <a:pt x="870431" y="204680"/>
                  <a:pt x="887064" y="204134"/>
                  <a:pt x="902969" y="207588"/>
                </a:cubicBezTo>
                <a:cubicBezTo>
                  <a:pt x="920511" y="211405"/>
                  <a:pt x="934417" y="197954"/>
                  <a:pt x="950776" y="198136"/>
                </a:cubicBezTo>
                <a:cubicBezTo>
                  <a:pt x="951231" y="199408"/>
                  <a:pt x="951685" y="200590"/>
                  <a:pt x="952140" y="201862"/>
                </a:cubicBezTo>
                <a:cubicBezTo>
                  <a:pt x="948868" y="205225"/>
                  <a:pt x="945596" y="208497"/>
                  <a:pt x="941688" y="212496"/>
                </a:cubicBezTo>
                <a:cubicBezTo>
                  <a:pt x="956139" y="220403"/>
                  <a:pt x="970317" y="228038"/>
                  <a:pt x="984587" y="235763"/>
                </a:cubicBezTo>
                <a:cubicBezTo>
                  <a:pt x="984223" y="236945"/>
                  <a:pt x="983950" y="238126"/>
                  <a:pt x="983587" y="239308"/>
                </a:cubicBezTo>
                <a:cubicBezTo>
                  <a:pt x="980133" y="239035"/>
                  <a:pt x="976589" y="239217"/>
                  <a:pt x="973226" y="238490"/>
                </a:cubicBezTo>
                <a:cubicBezTo>
                  <a:pt x="955684" y="234673"/>
                  <a:pt x="938325" y="228310"/>
                  <a:pt x="920602" y="227038"/>
                </a:cubicBezTo>
                <a:cubicBezTo>
                  <a:pt x="894153" y="225220"/>
                  <a:pt x="867523" y="226856"/>
                  <a:pt x="840893" y="227038"/>
                </a:cubicBezTo>
                <a:cubicBezTo>
                  <a:pt x="840348" y="227038"/>
                  <a:pt x="839711" y="227311"/>
                  <a:pt x="839166" y="227311"/>
                </a:cubicBezTo>
                <a:cubicBezTo>
                  <a:pt x="797539" y="223493"/>
                  <a:pt x="767001" y="249396"/>
                  <a:pt x="733918" y="267665"/>
                </a:cubicBezTo>
                <a:cubicBezTo>
                  <a:pt x="727283" y="271300"/>
                  <a:pt x="722193" y="278662"/>
                  <a:pt x="717649" y="285206"/>
                </a:cubicBezTo>
                <a:cubicBezTo>
                  <a:pt x="711105" y="294749"/>
                  <a:pt x="705743" y="305111"/>
                  <a:pt x="699744" y="315108"/>
                </a:cubicBezTo>
                <a:cubicBezTo>
                  <a:pt x="689474" y="331923"/>
                  <a:pt x="675568" y="343011"/>
                  <a:pt x="656936" y="351373"/>
                </a:cubicBezTo>
                <a:cubicBezTo>
                  <a:pt x="631396" y="362734"/>
                  <a:pt x="608038" y="378912"/>
                  <a:pt x="580863" y="394726"/>
                </a:cubicBezTo>
                <a:cubicBezTo>
                  <a:pt x="594041" y="400270"/>
                  <a:pt x="604130" y="401452"/>
                  <a:pt x="613855" y="397998"/>
                </a:cubicBezTo>
                <a:cubicBezTo>
                  <a:pt x="645120" y="387092"/>
                  <a:pt x="676113" y="375640"/>
                  <a:pt x="707197" y="364279"/>
                </a:cubicBezTo>
                <a:cubicBezTo>
                  <a:pt x="730191" y="355826"/>
                  <a:pt x="753550" y="353281"/>
                  <a:pt x="777362" y="359462"/>
                </a:cubicBezTo>
                <a:cubicBezTo>
                  <a:pt x="780725" y="360371"/>
                  <a:pt x="783724" y="362643"/>
                  <a:pt x="786451" y="367369"/>
                </a:cubicBezTo>
                <a:cubicBezTo>
                  <a:pt x="782816" y="368096"/>
                  <a:pt x="778907" y="370005"/>
                  <a:pt x="775544" y="369278"/>
                </a:cubicBezTo>
                <a:cubicBezTo>
                  <a:pt x="759094" y="365733"/>
                  <a:pt x="744643" y="371822"/>
                  <a:pt x="730100" y="377639"/>
                </a:cubicBezTo>
                <a:cubicBezTo>
                  <a:pt x="695654" y="391454"/>
                  <a:pt x="661480" y="405815"/>
                  <a:pt x="626943" y="419175"/>
                </a:cubicBezTo>
                <a:cubicBezTo>
                  <a:pt x="619672" y="421993"/>
                  <a:pt x="611037" y="422992"/>
                  <a:pt x="603130" y="422356"/>
                </a:cubicBezTo>
                <a:cubicBezTo>
                  <a:pt x="575955" y="420357"/>
                  <a:pt x="551597" y="428173"/>
                  <a:pt x="528238" y="440897"/>
                </a:cubicBezTo>
                <a:cubicBezTo>
                  <a:pt x="504789" y="453712"/>
                  <a:pt x="481158" y="466164"/>
                  <a:pt x="457982" y="479434"/>
                </a:cubicBezTo>
                <a:cubicBezTo>
                  <a:pt x="444803" y="487068"/>
                  <a:pt x="431624" y="486159"/>
                  <a:pt x="417537" y="483524"/>
                </a:cubicBezTo>
                <a:cubicBezTo>
                  <a:pt x="403904" y="480979"/>
                  <a:pt x="390089" y="479797"/>
                  <a:pt x="376274" y="478070"/>
                </a:cubicBezTo>
                <a:cubicBezTo>
                  <a:pt x="372366" y="477616"/>
                  <a:pt x="367912" y="478161"/>
                  <a:pt x="364549" y="476525"/>
                </a:cubicBezTo>
                <a:cubicBezTo>
                  <a:pt x="351370" y="470436"/>
                  <a:pt x="339646" y="474253"/>
                  <a:pt x="328012" y="480524"/>
                </a:cubicBezTo>
                <a:cubicBezTo>
                  <a:pt x="287658" y="502247"/>
                  <a:pt x="247667" y="524787"/>
                  <a:pt x="206859" y="545509"/>
                </a:cubicBezTo>
                <a:cubicBezTo>
                  <a:pt x="194225" y="551871"/>
                  <a:pt x="179410" y="555507"/>
                  <a:pt x="165232" y="557052"/>
                </a:cubicBezTo>
                <a:cubicBezTo>
                  <a:pt x="142146" y="559506"/>
                  <a:pt x="118788" y="559052"/>
                  <a:pt x="95612" y="560233"/>
                </a:cubicBezTo>
                <a:cubicBezTo>
                  <a:pt x="86432" y="560688"/>
                  <a:pt x="77343" y="562596"/>
                  <a:pt x="68164" y="563051"/>
                </a:cubicBezTo>
                <a:cubicBezTo>
                  <a:pt x="61983" y="563414"/>
                  <a:pt x="55167" y="563869"/>
                  <a:pt x="49713" y="561596"/>
                </a:cubicBezTo>
                <a:cubicBezTo>
                  <a:pt x="39079" y="557143"/>
                  <a:pt x="28809" y="551417"/>
                  <a:pt x="19175" y="545146"/>
                </a:cubicBezTo>
                <a:cubicBezTo>
                  <a:pt x="7814" y="537784"/>
                  <a:pt x="1906" y="526514"/>
                  <a:pt x="270" y="513153"/>
                </a:cubicBezTo>
                <a:cubicBezTo>
                  <a:pt x="-911" y="503519"/>
                  <a:pt x="1634" y="500429"/>
                  <a:pt x="10813" y="499156"/>
                </a:cubicBezTo>
                <a:cubicBezTo>
                  <a:pt x="49168" y="493612"/>
                  <a:pt x="87886" y="495521"/>
                  <a:pt x="125241" y="503428"/>
                </a:cubicBezTo>
                <a:cubicBezTo>
                  <a:pt x="170685" y="513062"/>
                  <a:pt x="208767" y="500156"/>
                  <a:pt x="245395" y="476162"/>
                </a:cubicBezTo>
                <a:cubicBezTo>
                  <a:pt x="266754" y="462165"/>
                  <a:pt x="287840" y="447532"/>
                  <a:pt x="309562" y="434081"/>
                </a:cubicBezTo>
                <a:cubicBezTo>
                  <a:pt x="316924" y="429536"/>
                  <a:pt x="322741" y="424356"/>
                  <a:pt x="325649" y="416630"/>
                </a:cubicBezTo>
                <a:cubicBezTo>
                  <a:pt x="328376" y="409359"/>
                  <a:pt x="333102" y="405360"/>
                  <a:pt x="339919" y="402452"/>
                </a:cubicBezTo>
                <a:cubicBezTo>
                  <a:pt x="351643" y="397362"/>
                  <a:pt x="363095" y="391818"/>
                  <a:pt x="374820" y="386728"/>
                </a:cubicBezTo>
                <a:cubicBezTo>
                  <a:pt x="379546" y="384638"/>
                  <a:pt x="384545" y="382820"/>
                  <a:pt x="389634" y="381911"/>
                </a:cubicBezTo>
                <a:cubicBezTo>
                  <a:pt x="409630" y="378185"/>
                  <a:pt x="425808" y="362007"/>
                  <a:pt x="431988" y="341739"/>
                </a:cubicBezTo>
                <a:cubicBezTo>
                  <a:pt x="434442" y="333740"/>
                  <a:pt x="440532" y="326833"/>
                  <a:pt x="445076" y="319562"/>
                </a:cubicBezTo>
                <a:cubicBezTo>
                  <a:pt x="448711" y="313654"/>
                  <a:pt x="452620" y="307928"/>
                  <a:pt x="456164" y="302475"/>
                </a:cubicBezTo>
                <a:cubicBezTo>
                  <a:pt x="462345" y="302566"/>
                  <a:pt x="464799" y="305111"/>
                  <a:pt x="462163" y="310110"/>
                </a:cubicBezTo>
                <a:cubicBezTo>
                  <a:pt x="459436" y="315199"/>
                  <a:pt x="455528" y="319653"/>
                  <a:pt x="452347" y="324470"/>
                </a:cubicBezTo>
                <a:cubicBezTo>
                  <a:pt x="447166" y="332286"/>
                  <a:pt x="445530" y="340375"/>
                  <a:pt x="451529" y="349828"/>
                </a:cubicBezTo>
                <a:cubicBezTo>
                  <a:pt x="455982" y="346283"/>
                  <a:pt x="460163" y="342466"/>
                  <a:pt x="464799" y="339466"/>
                </a:cubicBezTo>
                <a:cubicBezTo>
                  <a:pt x="469343" y="336467"/>
                  <a:pt x="474433" y="334286"/>
                  <a:pt x="479522" y="331559"/>
                </a:cubicBezTo>
                <a:cubicBezTo>
                  <a:pt x="483976" y="340284"/>
                  <a:pt x="478159" y="342102"/>
                  <a:pt x="474251" y="345283"/>
                </a:cubicBezTo>
                <a:cubicBezTo>
                  <a:pt x="445258" y="369278"/>
                  <a:pt x="412538" y="388637"/>
                  <a:pt x="386362" y="415994"/>
                </a:cubicBezTo>
                <a:cubicBezTo>
                  <a:pt x="385272" y="417085"/>
                  <a:pt x="384999" y="418993"/>
                  <a:pt x="384363" y="420357"/>
                </a:cubicBezTo>
                <a:cubicBezTo>
                  <a:pt x="430988" y="443987"/>
                  <a:pt x="471979" y="430718"/>
                  <a:pt x="511606" y="400089"/>
                </a:cubicBezTo>
                <a:cubicBezTo>
                  <a:pt x="511061" y="387728"/>
                  <a:pt x="519331" y="380457"/>
                  <a:pt x="532965" y="377639"/>
                </a:cubicBezTo>
                <a:cubicBezTo>
                  <a:pt x="535691" y="377094"/>
                  <a:pt x="538418" y="375458"/>
                  <a:pt x="540690" y="373731"/>
                </a:cubicBezTo>
                <a:cubicBezTo>
                  <a:pt x="572592" y="350827"/>
                  <a:pt x="609038" y="336649"/>
                  <a:pt x="643848" y="319289"/>
                </a:cubicBezTo>
                <a:cubicBezTo>
                  <a:pt x="660571" y="310928"/>
                  <a:pt x="676113" y="300748"/>
                  <a:pt x="682293" y="281116"/>
                </a:cubicBezTo>
                <a:cubicBezTo>
                  <a:pt x="683839" y="276299"/>
                  <a:pt x="687020" y="271755"/>
                  <a:pt x="690382" y="267756"/>
                </a:cubicBezTo>
                <a:cubicBezTo>
                  <a:pt x="711923" y="242398"/>
                  <a:pt x="736372" y="221766"/>
                  <a:pt x="767546" y="207497"/>
                </a:cubicBezTo>
                <a:cubicBezTo>
                  <a:pt x="795449" y="194773"/>
                  <a:pt x="824260" y="187684"/>
                  <a:pt x="853435" y="180503"/>
                </a:cubicBezTo>
                <a:cubicBezTo>
                  <a:pt x="869977" y="176504"/>
                  <a:pt x="884974" y="169415"/>
                  <a:pt x="897243" y="156691"/>
                </a:cubicBezTo>
                <a:cubicBezTo>
                  <a:pt x="915785" y="137423"/>
                  <a:pt x="934962" y="118881"/>
                  <a:pt x="953685" y="99795"/>
                </a:cubicBezTo>
                <a:cubicBezTo>
                  <a:pt x="957320" y="96069"/>
                  <a:pt x="961319" y="92069"/>
                  <a:pt x="963137" y="87434"/>
                </a:cubicBezTo>
                <a:cubicBezTo>
                  <a:pt x="970772" y="67439"/>
                  <a:pt x="978043" y="47262"/>
                  <a:pt x="984678" y="26903"/>
                </a:cubicBezTo>
                <a:cubicBezTo>
                  <a:pt x="985950" y="23086"/>
                  <a:pt x="983496" y="18087"/>
                  <a:pt x="983223" y="13633"/>
                </a:cubicBezTo>
                <a:cubicBezTo>
                  <a:pt x="983042" y="10634"/>
                  <a:pt x="983587" y="7544"/>
                  <a:pt x="984132" y="0"/>
                </a:cubicBezTo>
                <a:cubicBezTo>
                  <a:pt x="989949" y="8907"/>
                  <a:pt x="993403" y="14360"/>
                  <a:pt x="997856" y="21268"/>
                </a:cubicBezTo>
                <a:cubicBezTo>
                  <a:pt x="1005582" y="10543"/>
                  <a:pt x="1014398" y="2454"/>
                  <a:pt x="1029758" y="6817"/>
                </a:cubicBezTo>
                <a:cubicBezTo>
                  <a:pt x="1028849" y="8180"/>
                  <a:pt x="1028213" y="10270"/>
                  <a:pt x="1026759" y="11088"/>
                </a:cubicBezTo>
                <a:cubicBezTo>
                  <a:pt x="1004946" y="24994"/>
                  <a:pt x="993948" y="46262"/>
                  <a:pt x="986314" y="69984"/>
                </a:cubicBezTo>
                <a:cubicBezTo>
                  <a:pt x="984405" y="75982"/>
                  <a:pt x="981406" y="81799"/>
                  <a:pt x="978134" y="87162"/>
                </a:cubicBezTo>
                <a:cubicBezTo>
                  <a:pt x="968318" y="103340"/>
                  <a:pt x="958047" y="119245"/>
                  <a:pt x="947504" y="135968"/>
                </a:cubicBezTo>
                <a:cubicBezTo>
                  <a:pt x="954685" y="141512"/>
                  <a:pt x="961683" y="139331"/>
                  <a:pt x="967772" y="137059"/>
                </a:cubicBezTo>
                <a:cubicBezTo>
                  <a:pt x="986859" y="130061"/>
                  <a:pt x="1005855" y="122790"/>
                  <a:pt x="1024396" y="114610"/>
                </a:cubicBezTo>
                <a:cubicBezTo>
                  <a:pt x="1029849" y="112247"/>
                  <a:pt x="1034030" y="106702"/>
                  <a:pt x="1038483" y="102249"/>
                </a:cubicBezTo>
                <a:cubicBezTo>
                  <a:pt x="1049935" y="90797"/>
                  <a:pt x="1060842" y="78618"/>
                  <a:pt x="1072839" y="67711"/>
                </a:cubicBezTo>
                <a:cubicBezTo>
                  <a:pt x="1082655" y="58714"/>
                  <a:pt x="1090289" y="56623"/>
                  <a:pt x="1100560" y="57532"/>
                </a:cubicBezTo>
                <a:close/>
              </a:path>
            </a:pathLst>
          </a:custGeom>
          <a:solidFill>
            <a:srgbClr val="F8EAD4"/>
          </a:solidFill>
          <a:ln w="9053" cap="flat">
            <a:noFill/>
            <a:prstDash val="solid"/>
            <a:miter/>
          </a:ln>
        </p:spPr>
        <p:txBody>
          <a:bodyPr rtlCol="0" anchor="ctr"/>
          <a:lstStyle/>
          <a:p>
            <a:endParaRPr lang="en-US" dirty="0"/>
          </a:p>
        </p:txBody>
      </p:sp>
      <p:sp>
        <p:nvSpPr>
          <p:cNvPr id="25" name="Picture Placeholder 34">
            <a:extLst>
              <a:ext uri="{FF2B5EF4-FFF2-40B4-BE49-F238E27FC236}">
                <a16:creationId xmlns:a16="http://schemas.microsoft.com/office/drawing/2014/main" id="{771DFCF5-94C5-4563-8423-D05A462D8DA0}"/>
              </a:ext>
            </a:extLst>
          </p:cNvPr>
          <p:cNvSpPr>
            <a:spLocks noGrp="1"/>
          </p:cNvSpPr>
          <p:nvPr>
            <p:ph type="pic" sz="quarter" idx="10" hasCustomPrompt="1"/>
          </p:nvPr>
        </p:nvSpPr>
        <p:spPr>
          <a:xfrm>
            <a:off x="840659" y="3699572"/>
            <a:ext cx="2120872" cy="2120963"/>
          </a:xfrm>
          <a:solidFill>
            <a:schemeClr val="tx2">
              <a:lumMod val="50000"/>
            </a:schemeClr>
          </a:solidFill>
        </p:spPr>
        <p:txBody>
          <a:bodyPr/>
          <a:lstStyle>
            <a:lvl1pPr algn="ctr">
              <a:buNone/>
              <a:defRPr sz="1600">
                <a:solidFill>
                  <a:schemeClr val="tx2">
                    <a:lumMod val="50000"/>
                  </a:schemeClr>
                </a:solidFill>
                <a:latin typeface="+mn-lt"/>
              </a:defRPr>
            </a:lvl1pPr>
          </a:lstStyle>
          <a:p>
            <a:r>
              <a:rPr lang="en-US" dirty="0"/>
              <a:t>picture</a:t>
            </a:r>
          </a:p>
        </p:txBody>
      </p:sp>
      <p:sp>
        <p:nvSpPr>
          <p:cNvPr id="27" name="Picture Placeholder 34">
            <a:extLst>
              <a:ext uri="{FF2B5EF4-FFF2-40B4-BE49-F238E27FC236}">
                <a16:creationId xmlns:a16="http://schemas.microsoft.com/office/drawing/2014/main" id="{EFB6A770-C929-4EDF-85EB-4A8B19E96898}"/>
              </a:ext>
            </a:extLst>
          </p:cNvPr>
          <p:cNvSpPr>
            <a:spLocks noGrp="1"/>
          </p:cNvSpPr>
          <p:nvPr>
            <p:ph type="pic" sz="quarter" idx="11" hasCustomPrompt="1"/>
          </p:nvPr>
        </p:nvSpPr>
        <p:spPr>
          <a:xfrm>
            <a:off x="3637653" y="3713275"/>
            <a:ext cx="2120872" cy="2107260"/>
          </a:xfrm>
          <a:solidFill>
            <a:schemeClr val="tx2">
              <a:lumMod val="40000"/>
              <a:lumOff val="60000"/>
            </a:schemeClr>
          </a:solidFill>
        </p:spPr>
        <p:txBody>
          <a:bodyPr/>
          <a:lstStyle>
            <a:lvl1pPr algn="ctr">
              <a:buNone/>
              <a:defRPr sz="1600">
                <a:solidFill>
                  <a:schemeClr val="tx2">
                    <a:lumMod val="40000"/>
                    <a:lumOff val="60000"/>
                  </a:schemeClr>
                </a:solidFill>
                <a:latin typeface="+mn-lt"/>
              </a:defRPr>
            </a:lvl1pPr>
          </a:lstStyle>
          <a:p>
            <a:r>
              <a:rPr lang="en-US" dirty="0"/>
              <a:t>picture</a:t>
            </a:r>
          </a:p>
        </p:txBody>
      </p:sp>
      <p:sp>
        <p:nvSpPr>
          <p:cNvPr id="30" name="Picture Placeholder 34">
            <a:extLst>
              <a:ext uri="{FF2B5EF4-FFF2-40B4-BE49-F238E27FC236}">
                <a16:creationId xmlns:a16="http://schemas.microsoft.com/office/drawing/2014/main" id="{E59E95AF-7585-4115-8054-B085E0FF9EB9}"/>
              </a:ext>
            </a:extLst>
          </p:cNvPr>
          <p:cNvSpPr>
            <a:spLocks noGrp="1"/>
          </p:cNvSpPr>
          <p:nvPr>
            <p:ph type="pic" sz="quarter" idx="12" hasCustomPrompt="1"/>
          </p:nvPr>
        </p:nvSpPr>
        <p:spPr>
          <a:xfrm>
            <a:off x="6434747" y="3699572"/>
            <a:ext cx="2120872" cy="2120963"/>
          </a:xfrm>
          <a:solidFill>
            <a:schemeClr val="tx2">
              <a:lumMod val="50000"/>
            </a:schemeClr>
          </a:solidFill>
        </p:spPr>
        <p:txBody>
          <a:bodyPr/>
          <a:lstStyle>
            <a:lvl1pPr algn="ctr">
              <a:buNone/>
              <a:defRPr sz="1600">
                <a:solidFill>
                  <a:schemeClr val="tx2">
                    <a:lumMod val="50000"/>
                  </a:schemeClr>
                </a:solidFill>
                <a:latin typeface="+mn-lt"/>
              </a:defRPr>
            </a:lvl1pPr>
          </a:lstStyle>
          <a:p>
            <a:r>
              <a:rPr lang="en-US" dirty="0"/>
              <a:t>picture</a:t>
            </a:r>
          </a:p>
        </p:txBody>
      </p:sp>
      <p:sp>
        <p:nvSpPr>
          <p:cNvPr id="31" name="Picture Placeholder 34">
            <a:extLst>
              <a:ext uri="{FF2B5EF4-FFF2-40B4-BE49-F238E27FC236}">
                <a16:creationId xmlns:a16="http://schemas.microsoft.com/office/drawing/2014/main" id="{8CF32787-1C54-4041-B325-864EB07CA58D}"/>
              </a:ext>
            </a:extLst>
          </p:cNvPr>
          <p:cNvSpPr>
            <a:spLocks noGrp="1"/>
          </p:cNvSpPr>
          <p:nvPr>
            <p:ph type="pic" sz="quarter" idx="13" hasCustomPrompt="1"/>
          </p:nvPr>
        </p:nvSpPr>
        <p:spPr>
          <a:xfrm>
            <a:off x="9229469" y="3699573"/>
            <a:ext cx="2120872" cy="2120962"/>
          </a:xfrm>
          <a:solidFill>
            <a:schemeClr val="tx2">
              <a:lumMod val="40000"/>
              <a:lumOff val="60000"/>
            </a:schemeClr>
          </a:solidFill>
        </p:spPr>
        <p:txBody>
          <a:bodyPr/>
          <a:lstStyle>
            <a:lvl1pPr algn="ctr">
              <a:buNone/>
              <a:defRPr sz="1600">
                <a:solidFill>
                  <a:schemeClr val="tx2">
                    <a:lumMod val="40000"/>
                    <a:lumOff val="60000"/>
                  </a:schemeClr>
                </a:solidFill>
                <a:latin typeface="+mn-lt"/>
              </a:defRPr>
            </a:lvl1pPr>
          </a:lstStyle>
          <a:p>
            <a:r>
              <a:rPr lang="en-US" dirty="0"/>
              <a:t>picture</a:t>
            </a:r>
          </a:p>
        </p:txBody>
      </p:sp>
      <p:sp>
        <p:nvSpPr>
          <p:cNvPr id="33" name="Text Placeholder 7">
            <a:extLst>
              <a:ext uri="{FF2B5EF4-FFF2-40B4-BE49-F238E27FC236}">
                <a16:creationId xmlns:a16="http://schemas.microsoft.com/office/drawing/2014/main" id="{B28F84D8-2288-4728-AC4E-041A09E005D1}"/>
              </a:ext>
            </a:extLst>
          </p:cNvPr>
          <p:cNvSpPr>
            <a:spLocks noGrp="1"/>
          </p:cNvSpPr>
          <p:nvPr>
            <p:ph type="body" sz="quarter" idx="18" hasCustomPrompt="1"/>
          </p:nvPr>
        </p:nvSpPr>
        <p:spPr>
          <a:xfrm>
            <a:off x="3804562" y="1524693"/>
            <a:ext cx="4581878" cy="676186"/>
          </a:xfrm>
        </p:spPr>
        <p:txBody>
          <a:bodyPr/>
          <a:lstStyle>
            <a:lvl1pPr algn="ctr">
              <a:lnSpc>
                <a:spcPct val="100000"/>
              </a:lnSpc>
              <a:buFontTx/>
              <a:buNone/>
              <a:defRPr sz="1600">
                <a:solidFill>
                  <a:schemeClr val="accent3">
                    <a:lumMod val="20000"/>
                    <a:lumOff val="80000"/>
                  </a:schemeClr>
                </a:solidFill>
                <a:latin typeface="+mn-lt"/>
              </a:defRPr>
            </a:lvl1pPr>
          </a:lstStyle>
          <a:p>
            <a:pPr lvl="0"/>
            <a:r>
              <a:rPr lang="en-US" dirty="0"/>
              <a:t>Add text here</a:t>
            </a:r>
          </a:p>
        </p:txBody>
      </p:sp>
      <p:sp>
        <p:nvSpPr>
          <p:cNvPr id="5" name="Title 4">
            <a:extLst>
              <a:ext uri="{FF2B5EF4-FFF2-40B4-BE49-F238E27FC236}">
                <a16:creationId xmlns:a16="http://schemas.microsoft.com/office/drawing/2014/main" id="{D7076F62-F4E0-4C5E-B1BD-73BA1C63BF73}"/>
              </a:ext>
            </a:extLst>
          </p:cNvPr>
          <p:cNvSpPr>
            <a:spLocks noGrp="1"/>
          </p:cNvSpPr>
          <p:nvPr>
            <p:ph type="title" hasCustomPrompt="1"/>
          </p:nvPr>
        </p:nvSpPr>
        <p:spPr>
          <a:xfrm>
            <a:off x="5967497" y="646236"/>
            <a:ext cx="1755342" cy="592890"/>
          </a:xfrm>
        </p:spPr>
        <p:txBody>
          <a:bodyPr vert="horz" lIns="0" tIns="0" rIns="0" bIns="0" rtlCol="0">
            <a:noAutofit/>
          </a:bodyPr>
          <a:lstStyle>
            <a:lvl1pPr>
              <a:defRPr lang="en-US" sz="4000" cap="all" baseline="0">
                <a:solidFill>
                  <a:schemeClr val="accent3">
                    <a:lumMod val="20000"/>
                    <a:lumOff val="80000"/>
                  </a:schemeClr>
                </a:solidFill>
                <a:latin typeface="+mj-lt"/>
                <a:ea typeface="+mn-ea"/>
                <a:cs typeface="+mn-cs"/>
              </a:defRPr>
            </a:lvl1pPr>
          </a:lstStyle>
          <a:p>
            <a:pPr marL="228600" lvl="0" indent="-228600">
              <a:spcBef>
                <a:spcPts val="1000"/>
              </a:spcBef>
              <a:buFontTx/>
            </a:pPr>
            <a:r>
              <a:rPr lang="en-US" dirty="0"/>
              <a:t>title</a:t>
            </a:r>
          </a:p>
        </p:txBody>
      </p:sp>
    </p:spTree>
    <p:extLst>
      <p:ext uri="{BB962C8B-B14F-4D97-AF65-F5344CB8AC3E}">
        <p14:creationId xmlns:p14="http://schemas.microsoft.com/office/powerpoint/2010/main" val="26003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 Photo Collage">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6453-F65D-4E9B-9827-962EA7B43B3C}"/>
              </a:ext>
            </a:extLst>
          </p:cNvPr>
          <p:cNvSpPr>
            <a:spLocks noGrp="1"/>
          </p:cNvSpPr>
          <p:nvPr>
            <p:ph type="title"/>
          </p:nvPr>
        </p:nvSpPr>
        <p:spPr>
          <a:xfrm>
            <a:off x="0" y="0"/>
            <a:ext cx="11339241" cy="407035"/>
          </a:xfrm>
        </p:spPr>
        <p:txBody>
          <a:bodyPr/>
          <a:lstStyle>
            <a:lvl1pPr>
              <a:defRPr sz="900">
                <a:solidFill>
                  <a:schemeClr val="accent3">
                    <a:lumMod val="40000"/>
                    <a:lumOff val="60000"/>
                  </a:schemeClr>
                </a:solidFill>
              </a:defRPr>
            </a:lvl1pPr>
          </a:lstStyle>
          <a:p>
            <a:r>
              <a:rPr lang="en-US"/>
              <a:t>Click to edit Master title style</a:t>
            </a:r>
          </a:p>
        </p:txBody>
      </p:sp>
      <p:sp>
        <p:nvSpPr>
          <p:cNvPr id="5" name="Rectangle 4">
            <a:extLst>
              <a:ext uri="{FF2B5EF4-FFF2-40B4-BE49-F238E27FC236}">
                <a16:creationId xmlns:a16="http://schemas.microsoft.com/office/drawing/2014/main" id="{D61CD3A7-191A-485E-B049-D37C740CB310}"/>
              </a:ext>
            </a:extLst>
          </p:cNvPr>
          <p:cNvSpPr/>
          <p:nvPr/>
        </p:nvSpPr>
        <p:spPr>
          <a:xfrm>
            <a:off x="106303" y="122372"/>
            <a:ext cx="3419583" cy="3517831"/>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9B6B0CD-4535-4563-A88C-7CDF7196B85B}"/>
              </a:ext>
            </a:extLst>
          </p:cNvPr>
          <p:cNvSpPr/>
          <p:nvPr/>
        </p:nvSpPr>
        <p:spPr>
          <a:xfrm>
            <a:off x="106303" y="3741802"/>
            <a:ext cx="3419583" cy="2981853"/>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6616B6-846C-4079-9DD9-63233DAD3ACB}"/>
              </a:ext>
            </a:extLst>
          </p:cNvPr>
          <p:cNvSpPr/>
          <p:nvPr/>
        </p:nvSpPr>
        <p:spPr>
          <a:xfrm>
            <a:off x="3642691" y="122372"/>
            <a:ext cx="2956440" cy="296762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B979808-C3C3-4F87-A5AE-006E7FF4D946}"/>
              </a:ext>
            </a:extLst>
          </p:cNvPr>
          <p:cNvSpPr/>
          <p:nvPr/>
        </p:nvSpPr>
        <p:spPr>
          <a:xfrm>
            <a:off x="6708952" y="122372"/>
            <a:ext cx="2673402" cy="4139631"/>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6C382A8-4A78-49CE-B22C-0941D49A83FD}"/>
              </a:ext>
            </a:extLst>
          </p:cNvPr>
          <p:cNvSpPr/>
          <p:nvPr/>
        </p:nvSpPr>
        <p:spPr>
          <a:xfrm>
            <a:off x="3642690" y="3205824"/>
            <a:ext cx="2956440" cy="3517831"/>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DDCA776-FCFC-4F63-8D71-9078106C9472}"/>
              </a:ext>
            </a:extLst>
          </p:cNvPr>
          <p:cNvSpPr/>
          <p:nvPr/>
        </p:nvSpPr>
        <p:spPr>
          <a:xfrm>
            <a:off x="9492176" y="122372"/>
            <a:ext cx="2568606" cy="2860006"/>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59447AF-2555-49E0-918A-7A5A3E4DE479}"/>
              </a:ext>
            </a:extLst>
          </p:cNvPr>
          <p:cNvSpPr/>
          <p:nvPr/>
        </p:nvSpPr>
        <p:spPr>
          <a:xfrm>
            <a:off x="6708953" y="4372996"/>
            <a:ext cx="2673402" cy="235065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3451BDE1-FF97-41BB-B1FE-039ECB3FAA48}"/>
              </a:ext>
            </a:extLst>
          </p:cNvPr>
          <p:cNvSpPr/>
          <p:nvPr/>
        </p:nvSpPr>
        <p:spPr>
          <a:xfrm>
            <a:off x="9492174" y="3090002"/>
            <a:ext cx="2568608" cy="3633654"/>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12">
            <a:extLst>
              <a:ext uri="{FF2B5EF4-FFF2-40B4-BE49-F238E27FC236}">
                <a16:creationId xmlns:a16="http://schemas.microsoft.com/office/drawing/2014/main" id="{67AD5A73-8716-4463-A72A-D6F3CA1C957B}"/>
              </a:ext>
            </a:extLst>
          </p:cNvPr>
          <p:cNvSpPr>
            <a:spLocks noGrp="1"/>
          </p:cNvSpPr>
          <p:nvPr>
            <p:ph type="pic" sz="quarter" idx="10" hasCustomPrompt="1"/>
          </p:nvPr>
        </p:nvSpPr>
        <p:spPr>
          <a:xfrm>
            <a:off x="349279" y="374309"/>
            <a:ext cx="2926597" cy="2524311"/>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29" name="Picture Placeholder 18">
            <a:extLst>
              <a:ext uri="{FF2B5EF4-FFF2-40B4-BE49-F238E27FC236}">
                <a16:creationId xmlns:a16="http://schemas.microsoft.com/office/drawing/2014/main" id="{306E7670-75FA-47A8-81A4-05FD7DE0AF1D}"/>
              </a:ext>
            </a:extLst>
          </p:cNvPr>
          <p:cNvSpPr>
            <a:spLocks noGrp="1"/>
          </p:cNvSpPr>
          <p:nvPr>
            <p:ph type="pic" sz="quarter" idx="11" hasCustomPrompt="1"/>
          </p:nvPr>
        </p:nvSpPr>
        <p:spPr>
          <a:xfrm>
            <a:off x="349189" y="3994520"/>
            <a:ext cx="2930525" cy="1987550"/>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0" name="Picture Placeholder 18">
            <a:extLst>
              <a:ext uri="{FF2B5EF4-FFF2-40B4-BE49-F238E27FC236}">
                <a16:creationId xmlns:a16="http://schemas.microsoft.com/office/drawing/2014/main" id="{D93EF954-7570-4C45-A73E-24302285496B}"/>
              </a:ext>
            </a:extLst>
          </p:cNvPr>
          <p:cNvSpPr>
            <a:spLocks noGrp="1"/>
          </p:cNvSpPr>
          <p:nvPr>
            <p:ph type="pic" sz="quarter" idx="12" hasCustomPrompt="1"/>
          </p:nvPr>
        </p:nvSpPr>
        <p:spPr>
          <a:xfrm>
            <a:off x="9737360" y="374308"/>
            <a:ext cx="2078236" cy="1866486"/>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1" name="Picture Placeholder 18">
            <a:extLst>
              <a:ext uri="{FF2B5EF4-FFF2-40B4-BE49-F238E27FC236}">
                <a16:creationId xmlns:a16="http://schemas.microsoft.com/office/drawing/2014/main" id="{37E62A63-6ADB-4815-870C-7DE18C0E2A4C}"/>
              </a:ext>
            </a:extLst>
          </p:cNvPr>
          <p:cNvSpPr>
            <a:spLocks noGrp="1"/>
          </p:cNvSpPr>
          <p:nvPr>
            <p:ph type="pic" sz="quarter" idx="13" hasCustomPrompt="1"/>
          </p:nvPr>
        </p:nvSpPr>
        <p:spPr>
          <a:xfrm>
            <a:off x="3887874" y="374309"/>
            <a:ext cx="2460900" cy="1974108"/>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2" name="Picture Placeholder 18">
            <a:extLst>
              <a:ext uri="{FF2B5EF4-FFF2-40B4-BE49-F238E27FC236}">
                <a16:creationId xmlns:a16="http://schemas.microsoft.com/office/drawing/2014/main" id="{5E88C04C-B228-4B61-AE61-D503F82ACA8A}"/>
              </a:ext>
            </a:extLst>
          </p:cNvPr>
          <p:cNvSpPr>
            <a:spLocks noGrp="1"/>
          </p:cNvSpPr>
          <p:nvPr>
            <p:ph type="pic" sz="quarter" idx="14" hasCustomPrompt="1"/>
          </p:nvPr>
        </p:nvSpPr>
        <p:spPr>
          <a:xfrm>
            <a:off x="6953053" y="4624367"/>
            <a:ext cx="2173480" cy="1357703"/>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3" name="Picture Placeholder 12">
            <a:extLst>
              <a:ext uri="{FF2B5EF4-FFF2-40B4-BE49-F238E27FC236}">
                <a16:creationId xmlns:a16="http://schemas.microsoft.com/office/drawing/2014/main" id="{C88BEAB2-2E36-458C-A884-338D4D0E6599}"/>
              </a:ext>
            </a:extLst>
          </p:cNvPr>
          <p:cNvSpPr>
            <a:spLocks noGrp="1"/>
          </p:cNvSpPr>
          <p:nvPr>
            <p:ph type="pic" sz="quarter" idx="15" hasCustomPrompt="1"/>
          </p:nvPr>
        </p:nvSpPr>
        <p:spPr>
          <a:xfrm>
            <a:off x="3886791" y="3458132"/>
            <a:ext cx="2460899" cy="2523939"/>
          </a:xfrm>
          <a:solidFill>
            <a:srgbClr val="ADC5D0"/>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34" name="Picture Placeholder 12">
            <a:extLst>
              <a:ext uri="{FF2B5EF4-FFF2-40B4-BE49-F238E27FC236}">
                <a16:creationId xmlns:a16="http://schemas.microsoft.com/office/drawing/2014/main" id="{F83EDCAF-9FBF-42BB-9012-9D6E7AE4AAE2}"/>
              </a:ext>
            </a:extLst>
          </p:cNvPr>
          <p:cNvSpPr>
            <a:spLocks noGrp="1"/>
          </p:cNvSpPr>
          <p:nvPr>
            <p:ph type="pic" sz="quarter" idx="16" hasCustomPrompt="1"/>
          </p:nvPr>
        </p:nvSpPr>
        <p:spPr>
          <a:xfrm>
            <a:off x="6953051" y="374309"/>
            <a:ext cx="2173481" cy="3131604"/>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35" name="Picture Placeholder 12">
            <a:extLst>
              <a:ext uri="{FF2B5EF4-FFF2-40B4-BE49-F238E27FC236}">
                <a16:creationId xmlns:a16="http://schemas.microsoft.com/office/drawing/2014/main" id="{EBC88136-E5C2-44CD-88E4-25103D1B33C0}"/>
              </a:ext>
            </a:extLst>
          </p:cNvPr>
          <p:cNvSpPr>
            <a:spLocks noGrp="1"/>
          </p:cNvSpPr>
          <p:nvPr>
            <p:ph type="pic" sz="quarter" idx="17" hasCustomPrompt="1"/>
          </p:nvPr>
        </p:nvSpPr>
        <p:spPr>
          <a:xfrm>
            <a:off x="9737360" y="3342229"/>
            <a:ext cx="2078236" cy="2639842"/>
          </a:xfrm>
          <a:solidFill>
            <a:srgbClr val="ADC5D0"/>
          </a:solidFill>
        </p:spPr>
        <p:txBody>
          <a:bodyPr/>
          <a:lstStyle>
            <a:lvl1pPr algn="ctr">
              <a:buNone/>
              <a:defRPr>
                <a:solidFill>
                  <a:schemeClr val="tx2">
                    <a:lumMod val="40000"/>
                    <a:lumOff val="60000"/>
                  </a:schemeClr>
                </a:solidFill>
                <a:latin typeface="+mn-lt"/>
              </a:defRPr>
            </a:lvl1pPr>
          </a:lstStyle>
          <a:p>
            <a:r>
              <a:rPr lang="en-US" dirty="0"/>
              <a:t>picture</a:t>
            </a:r>
          </a:p>
        </p:txBody>
      </p:sp>
    </p:spTree>
    <p:extLst>
      <p:ext uri="{BB962C8B-B14F-4D97-AF65-F5344CB8AC3E}">
        <p14:creationId xmlns:p14="http://schemas.microsoft.com/office/powerpoint/2010/main" val="1130947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Layout">
    <p:bg>
      <p:bgPr>
        <a:solidFill>
          <a:schemeClr val="bg1"/>
        </a:solidFill>
        <a:effectLst/>
      </p:bgPr>
    </p:bg>
    <p:spTree>
      <p:nvGrpSpPr>
        <p:cNvPr id="1" name=""/>
        <p:cNvGrpSpPr/>
        <p:nvPr/>
      </p:nvGrpSpPr>
      <p:grpSpPr>
        <a:xfrm>
          <a:off x="0" y="0"/>
          <a:ext cx="0" cy="0"/>
          <a:chOff x="0" y="0"/>
          <a:chExt cx="0" cy="0"/>
        </a:xfrm>
      </p:grpSpPr>
      <p:pic>
        <p:nvPicPr>
          <p:cNvPr id="4" name="Picture Placeholder 25" descr="A close up of a coral&#10;&#10;Description automatically generated">
            <a:extLst>
              <a:ext uri="{FF2B5EF4-FFF2-40B4-BE49-F238E27FC236}">
                <a16:creationId xmlns:a16="http://schemas.microsoft.com/office/drawing/2014/main" id="{1E127685-9474-47AE-BB6F-86969AAB7448}"/>
              </a:ext>
            </a:extLst>
          </p:cNvPr>
          <p:cNvPicPr>
            <a:picLocks noChangeAspect="1"/>
          </p:cNvPicPr>
          <p:nvPr userDrawn="1"/>
        </p:nvPicPr>
        <p:blipFill rotWithShape="1">
          <a:blip r:embed="rId2" cstate="email">
            <a:duotone>
              <a:schemeClr val="accent1">
                <a:shade val="45000"/>
                <a:satMod val="135000"/>
              </a:schemeClr>
              <a:prstClr val="white"/>
            </a:duotone>
            <a:alphaModFix amt="30000"/>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1" name="Rectangle 10">
            <a:extLst>
              <a:ext uri="{FF2B5EF4-FFF2-40B4-BE49-F238E27FC236}">
                <a16:creationId xmlns:a16="http://schemas.microsoft.com/office/drawing/2014/main" id="{28C633AD-DA0D-4222-BB4C-CEE9D3EFC731}"/>
              </a:ext>
            </a:extLst>
          </p:cNvPr>
          <p:cNvSpPr/>
          <p:nvPr userDrawn="1"/>
        </p:nvSpPr>
        <p:spPr>
          <a:xfrm>
            <a:off x="285565" y="285566"/>
            <a:ext cx="11620870" cy="6286867"/>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5">
            <a:extLst>
              <a:ext uri="{FF2B5EF4-FFF2-40B4-BE49-F238E27FC236}">
                <a16:creationId xmlns:a16="http://schemas.microsoft.com/office/drawing/2014/main" id="{64FFD8EC-D8C2-4E71-8D7E-9FFE38487582}"/>
              </a:ext>
            </a:extLst>
          </p:cNvPr>
          <p:cNvSpPr>
            <a:spLocks noGrp="1"/>
          </p:cNvSpPr>
          <p:nvPr>
            <p:ph type="body" sz="quarter" idx="11" hasCustomPrompt="1"/>
          </p:nvPr>
        </p:nvSpPr>
        <p:spPr>
          <a:xfrm>
            <a:off x="4487949" y="3077822"/>
            <a:ext cx="1039006" cy="368878"/>
          </a:xfrm>
        </p:spPr>
        <p:txBody>
          <a:bodyPr/>
          <a:lstStyle>
            <a:lvl1pPr algn="r">
              <a:buFontTx/>
              <a:buNone/>
              <a:defRPr sz="2400" i="1">
                <a:solidFill>
                  <a:srgbClr val="446777"/>
                </a:solidFill>
                <a:latin typeface="+mn-lt"/>
              </a:defRPr>
            </a:lvl1pPr>
          </a:lstStyle>
          <a:p>
            <a:pPr lvl="0"/>
            <a:r>
              <a:rPr lang="en-US" dirty="0"/>
              <a:t>subtitle</a:t>
            </a:r>
          </a:p>
        </p:txBody>
      </p:sp>
      <p:sp>
        <p:nvSpPr>
          <p:cNvPr id="2" name="Graphic 9">
            <a:extLst>
              <a:ext uri="{FF2B5EF4-FFF2-40B4-BE49-F238E27FC236}">
                <a16:creationId xmlns:a16="http://schemas.microsoft.com/office/drawing/2014/main" id="{52C2E414-18BC-4204-A2E8-DAAD333C3B60}"/>
              </a:ext>
            </a:extLst>
          </p:cNvPr>
          <p:cNvSpPr/>
          <p:nvPr/>
        </p:nvSpPr>
        <p:spPr>
          <a:xfrm rot="1563853">
            <a:off x="5413643" y="3506849"/>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tx2"/>
          </a:solidFill>
          <a:ln w="11257" cap="flat">
            <a:noFill/>
            <a:prstDash val="solid"/>
            <a:miter/>
          </a:ln>
        </p:spPr>
        <p:txBody>
          <a:bodyPr rtlCol="0" anchor="ctr"/>
          <a:lstStyle/>
          <a:p>
            <a:endParaRPr lang="en-US" dirty="0"/>
          </a:p>
        </p:txBody>
      </p:sp>
      <p:sp>
        <p:nvSpPr>
          <p:cNvPr id="3" name="Title 2">
            <a:extLst>
              <a:ext uri="{FF2B5EF4-FFF2-40B4-BE49-F238E27FC236}">
                <a16:creationId xmlns:a16="http://schemas.microsoft.com/office/drawing/2014/main" id="{CA5687A6-EA6B-4C7B-A341-693882F29DE7}"/>
              </a:ext>
            </a:extLst>
          </p:cNvPr>
          <p:cNvSpPr>
            <a:spLocks noGrp="1"/>
          </p:cNvSpPr>
          <p:nvPr>
            <p:ph type="title" hasCustomPrompt="1"/>
          </p:nvPr>
        </p:nvSpPr>
        <p:spPr>
          <a:xfrm>
            <a:off x="5669737" y="2956704"/>
            <a:ext cx="2448103" cy="601121"/>
          </a:xfrm>
        </p:spPr>
        <p:txBody>
          <a:bodyPr vert="horz" lIns="0" tIns="0" rIns="0" bIns="0" rtlCol="0">
            <a:noAutofit/>
          </a:bodyPr>
          <a:lstStyle>
            <a:lvl1pPr>
              <a:defRPr lang="en-US" sz="4000" cap="all" baseline="0">
                <a:solidFill>
                  <a:srgbClr val="446777"/>
                </a:solidFill>
                <a:latin typeface="+mj-lt"/>
                <a:ea typeface="+mn-ea"/>
                <a:cs typeface="+mn-cs"/>
              </a:defRPr>
            </a:lvl1pPr>
          </a:lstStyle>
          <a:p>
            <a:pPr marL="228600" lvl="0" indent="-228600">
              <a:spcBef>
                <a:spcPts val="1000"/>
              </a:spcBef>
              <a:buFontTx/>
            </a:pPr>
            <a:r>
              <a:rPr lang="en-US" dirty="0"/>
              <a:t>title</a:t>
            </a:r>
          </a:p>
        </p:txBody>
      </p:sp>
    </p:spTree>
    <p:extLst>
      <p:ext uri="{BB962C8B-B14F-4D97-AF65-F5344CB8AC3E}">
        <p14:creationId xmlns:p14="http://schemas.microsoft.com/office/powerpoint/2010/main" val="99014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A40AC-4F42-0880-CC3B-B6B9C2456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46A1C-5485-01AE-DD5E-CCA383B7A6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E17C1-0568-2461-403B-1E9E0FAE6350}"/>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01C5E3DE-03D5-DC5C-4FC7-257AA1615F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D67D33-4964-69E9-3B39-4375FD8789B3}"/>
              </a:ext>
            </a:extLst>
          </p:cNvPr>
          <p:cNvSpPr>
            <a:spLocks noGrp="1"/>
          </p:cNvSpPr>
          <p:nvPr>
            <p:ph type="sldNum" sz="quarter" idx="12"/>
          </p:nvPr>
        </p:nvSpPr>
        <p:spPr/>
        <p:txBody>
          <a:bodyPr/>
          <a:lstStyle/>
          <a:p>
            <a:fld id="{E0A21A7B-939C-48EB-AE0D-F2BBF7FB8CAB}" type="slidenum">
              <a:rPr lang="en-US" smtClean="0"/>
              <a:t>‹#›</a:t>
            </a:fld>
            <a:endParaRPr lang="en-US" dirty="0"/>
          </a:p>
        </p:txBody>
      </p:sp>
    </p:spTree>
    <p:extLst>
      <p:ext uri="{BB962C8B-B14F-4D97-AF65-F5344CB8AC3E}">
        <p14:creationId xmlns:p14="http://schemas.microsoft.com/office/powerpoint/2010/main" val="212332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BF394-563D-4E0A-AB30-6CD7630DCEA4}"/>
              </a:ext>
            </a:extLst>
          </p:cNvPr>
          <p:cNvSpPr>
            <a:spLocks noGrp="1"/>
          </p:cNvSpPr>
          <p:nvPr>
            <p:ph type="title"/>
          </p:nvPr>
        </p:nvSpPr>
        <p:spPr>
          <a:xfrm>
            <a:off x="426378" y="365125"/>
            <a:ext cx="11339241" cy="930275"/>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897B8D9-80F7-4DBD-AB9A-1284E26FE403}"/>
              </a:ext>
            </a:extLst>
          </p:cNvPr>
          <p:cNvSpPr>
            <a:spLocks noGrp="1"/>
          </p:cNvSpPr>
          <p:nvPr>
            <p:ph type="body" idx="1"/>
          </p:nvPr>
        </p:nvSpPr>
        <p:spPr>
          <a:xfrm>
            <a:off x="426379" y="1485900"/>
            <a:ext cx="11339242" cy="46910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0CEB74C-6B39-4345-A9ED-69A1B52D6F87}"/>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b="0" i="1">
                <a:solidFill>
                  <a:schemeClr val="tx1">
                    <a:tint val="75000"/>
                  </a:schemeClr>
                </a:solidFill>
                <a:latin typeface="+mj-lt"/>
              </a:defRPr>
            </a:lvl1pPr>
          </a:lstStyle>
          <a:p>
            <a:fld id="{EB71941E-999A-46A6-8647-0420067BF7EA}" type="slidenum">
              <a:rPr lang="en-US" smtClean="0"/>
              <a:pPr/>
              <a:t>‹#›</a:t>
            </a:fld>
            <a:endParaRPr lang="en-US" dirty="0"/>
          </a:p>
        </p:txBody>
      </p:sp>
    </p:spTree>
    <p:extLst>
      <p:ext uri="{BB962C8B-B14F-4D97-AF65-F5344CB8AC3E}">
        <p14:creationId xmlns:p14="http://schemas.microsoft.com/office/powerpoint/2010/main" val="29591874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30" r:id="rId9"/>
  </p:sldLayoutIdLst>
  <p:hf sldNum="0" hdr="0" ftr="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F11133-F861-2B2C-C0AE-40CA345BB0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1E1BA3-EC77-2E00-9075-18E1FD62DF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B3BDD-726F-2DAC-05D7-5865F5E16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316B8BC3-F0AD-90A5-E809-01BA70FE6E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7E81BB9-3E8F-BCDA-7B1B-303ADF0C15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E7323-0B2A-4BBF-9413-C8D0BD505D7E}" type="slidenum">
              <a:rPr lang="en-US" smtClean="0"/>
              <a:t>‹#›</a:t>
            </a:fld>
            <a:endParaRPr lang="en-US" dirty="0"/>
          </a:p>
        </p:txBody>
      </p:sp>
    </p:spTree>
    <p:extLst>
      <p:ext uri="{BB962C8B-B14F-4D97-AF65-F5344CB8AC3E}">
        <p14:creationId xmlns:p14="http://schemas.microsoft.com/office/powerpoint/2010/main" val="233854091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York@ks.gov"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mailto:kshs.taxcredit@ks.gov"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mailto:Carl.York@ks.gov"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8C8A7-95D4-6CE7-9CE5-BDCBE01469CA}"/>
              </a:ext>
            </a:extLst>
          </p:cNvPr>
          <p:cNvSpPr>
            <a:spLocks noGrp="1"/>
          </p:cNvSpPr>
          <p:nvPr>
            <p:ph type="title"/>
          </p:nvPr>
        </p:nvSpPr>
        <p:spPr>
          <a:xfrm>
            <a:off x="426378" y="365125"/>
            <a:ext cx="11339241" cy="2113032"/>
          </a:xfrm>
        </p:spPr>
        <p:txBody>
          <a:bodyPr/>
          <a:lstStyle/>
          <a:p>
            <a:pPr algn="ctr"/>
            <a:r>
              <a:rPr lang="en-US" sz="4400" dirty="0">
                <a:latin typeface="Impact" panose="020B0806030902050204" pitchFamily="34" charset="0"/>
              </a:rPr>
              <a:t>City of Leavenworth</a:t>
            </a:r>
            <a:br>
              <a:rPr lang="en-US" sz="4400" dirty="0">
                <a:latin typeface="Impact" panose="020B0806030902050204" pitchFamily="34" charset="0"/>
              </a:rPr>
            </a:br>
            <a:r>
              <a:rPr lang="en-US" sz="4400" dirty="0">
                <a:latin typeface="Impact" panose="020B0806030902050204" pitchFamily="34" charset="0"/>
              </a:rPr>
              <a:t>2023 Business Symposium</a:t>
            </a:r>
          </a:p>
        </p:txBody>
      </p:sp>
      <p:sp>
        <p:nvSpPr>
          <p:cNvPr id="3" name="Content Placeholder 2">
            <a:extLst>
              <a:ext uri="{FF2B5EF4-FFF2-40B4-BE49-F238E27FC236}">
                <a16:creationId xmlns:a16="http://schemas.microsoft.com/office/drawing/2014/main" id="{84D453A8-AEF4-BAE9-BDE2-4A4E648B9658}"/>
              </a:ext>
            </a:extLst>
          </p:cNvPr>
          <p:cNvSpPr>
            <a:spLocks noGrp="1"/>
          </p:cNvSpPr>
          <p:nvPr>
            <p:ph idx="1"/>
          </p:nvPr>
        </p:nvSpPr>
        <p:spPr/>
        <p:txBody>
          <a:bodyPr/>
          <a:lstStyle/>
          <a:p>
            <a:pPr marL="0" indent="0">
              <a:buNone/>
            </a:pPr>
            <a:endParaRPr lang="en-US" dirty="0"/>
          </a:p>
          <a:p>
            <a:pPr marL="0" indent="0">
              <a:buNone/>
            </a:pPr>
            <a:r>
              <a:rPr lang="en-US" dirty="0"/>
              <a:t>  </a:t>
            </a:r>
          </a:p>
          <a:p>
            <a:pPr marL="0" indent="0">
              <a:buNone/>
            </a:pPr>
            <a:endParaRPr lang="en-US" dirty="0"/>
          </a:p>
          <a:p>
            <a:pPr marL="0" indent="0">
              <a:buNone/>
            </a:pPr>
            <a:r>
              <a:rPr lang="en-US" dirty="0">
                <a:latin typeface="Arial" panose="020B0604020202020204" pitchFamily="34" charset="0"/>
                <a:cs typeface="Arial" panose="020B0604020202020204" pitchFamily="34" charset="0"/>
              </a:rPr>
              <a:t>            Carl York				   	Roger Basinger</a:t>
            </a:r>
          </a:p>
          <a:p>
            <a:pPr marL="0" indent="0">
              <a:buNone/>
            </a:pPr>
            <a:r>
              <a:rPr lang="en-US" dirty="0">
                <a:latin typeface="Arial" panose="020B0604020202020204" pitchFamily="34" charset="0"/>
                <a:cs typeface="Arial" panose="020B0604020202020204" pitchFamily="34" charset="0"/>
              </a:rPr>
              <a:t>            Tax Specialist					Tax Specialist</a:t>
            </a:r>
          </a:p>
          <a:p>
            <a:pPr marL="0" indent="0">
              <a:buNone/>
            </a:pPr>
            <a:r>
              <a:rPr lang="en-US" dirty="0">
                <a:latin typeface="Arial" panose="020B0604020202020204" pitchFamily="34" charset="0"/>
                <a:cs typeface="Arial" panose="020B0604020202020204" pitchFamily="34" charset="0"/>
              </a:rPr>
              <a:t>            Kansas Department of Revenue		Kansas Department of Revenue</a:t>
            </a:r>
          </a:p>
          <a:p>
            <a:pPr marL="0" indent="0">
              <a:buNone/>
            </a:pP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Carl.York@ks.gov</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Roger.Basinger@ks.gov</a:t>
            </a:r>
          </a:p>
          <a:p>
            <a:pPr marL="0" indent="0">
              <a:buNone/>
            </a:pPr>
            <a:r>
              <a:rPr lang="en-US" dirty="0">
                <a:latin typeface="Arial" panose="020B0604020202020204" pitchFamily="34" charset="0"/>
                <a:cs typeface="Arial" panose="020B0604020202020204" pitchFamily="34" charset="0"/>
              </a:rPr>
              <a:t>            785-296-1048  					785-296-3089</a:t>
            </a:r>
          </a:p>
          <a:p>
            <a:pPr marL="0" indent="0">
              <a:buNone/>
            </a:pPr>
            <a:r>
              <a:rPr lang="en-US" dirty="0">
                <a:latin typeface="Arial" panose="020B0604020202020204" pitchFamily="34" charset="0"/>
                <a:cs typeface="Arial" panose="020B0604020202020204" pitchFamily="34" charset="0"/>
              </a:rPr>
              <a:t>		   </a:t>
            </a:r>
          </a:p>
        </p:txBody>
      </p:sp>
      <p:sp>
        <p:nvSpPr>
          <p:cNvPr id="4" name="Date Placeholder 3">
            <a:extLst>
              <a:ext uri="{FF2B5EF4-FFF2-40B4-BE49-F238E27FC236}">
                <a16:creationId xmlns:a16="http://schemas.microsoft.com/office/drawing/2014/main" id="{34D083FC-3D27-3C22-FBDA-C7F71A020522}"/>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525514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E75FC-A234-A415-36C8-1A587CFB6549}"/>
              </a:ext>
            </a:extLst>
          </p:cNvPr>
          <p:cNvSpPr>
            <a:spLocks noGrp="1"/>
          </p:cNvSpPr>
          <p:nvPr>
            <p:ph type="title"/>
          </p:nvPr>
        </p:nvSpPr>
        <p:spPr/>
        <p:txBody>
          <a:bodyPr/>
          <a:lstStyle/>
          <a:p>
            <a:pPr algn="ctr"/>
            <a:r>
              <a:rPr lang="en-US" sz="4400" dirty="0">
                <a:latin typeface="Impact" panose="020B0806030902050204" pitchFamily="34" charset="0"/>
              </a:rPr>
              <a:t>Historic Preservation Tax Credit</a:t>
            </a:r>
            <a:endParaRPr lang="en-US" dirty="0"/>
          </a:p>
        </p:txBody>
      </p:sp>
      <p:sp>
        <p:nvSpPr>
          <p:cNvPr id="3" name="Content Placeholder 2">
            <a:extLst>
              <a:ext uri="{FF2B5EF4-FFF2-40B4-BE49-F238E27FC236}">
                <a16:creationId xmlns:a16="http://schemas.microsoft.com/office/drawing/2014/main" id="{DAF4B9F6-2267-BB81-6329-D1E2B400966E}"/>
              </a:ext>
            </a:extLst>
          </p:cNvPr>
          <p:cNvSpPr>
            <a:spLocks noGrp="1"/>
          </p:cNvSpPr>
          <p:nvPr>
            <p:ph idx="1"/>
          </p:nvPr>
        </p:nvSpPr>
        <p:spPr/>
        <p:txBody>
          <a:bodyPr>
            <a:normAutofit fontScale="92500" lnSpcReduction="20000"/>
          </a:bodyPr>
          <a:lstStyle/>
          <a:p>
            <a:pPr marL="0" indent="0">
              <a:buNone/>
            </a:pPr>
            <a:r>
              <a:rPr lang="en-US" sz="2400" dirty="0"/>
              <a:t>Schedule K-35   K.S.A. 79-32,211</a:t>
            </a:r>
          </a:p>
          <a:p>
            <a:pPr marL="0" indent="0">
              <a:buNone/>
            </a:pPr>
            <a:r>
              <a:rPr lang="en-US" sz="2400" dirty="0"/>
              <a:t>Credit against Income Tax, Privilege Tax, and Premium Tax</a:t>
            </a:r>
          </a:p>
          <a:p>
            <a:pPr marL="0" indent="0">
              <a:buNone/>
            </a:pPr>
            <a:endParaRPr lang="en-US" sz="2400" dirty="0"/>
          </a:p>
          <a:p>
            <a:r>
              <a:rPr lang="en-US" sz="2400" dirty="0"/>
              <a:t>Credit is non-refundable, but if the amount of the credit exceeds the tax liability for the year in which the qualified rehabilitation plan was placed in service, the excess amount may be carried forward until the total amount of the credit has been deducted from the tax liability.  However, no credit shall be carried over after the 10</a:t>
            </a:r>
            <a:r>
              <a:rPr lang="en-US" sz="2400" baseline="30000" dirty="0"/>
              <a:t>th</a:t>
            </a:r>
            <a:r>
              <a:rPr lang="en-US" sz="2400" dirty="0"/>
              <a:t> taxable year succeeding the taxable year in which the qualified rehabilitation plan was placed in service.</a:t>
            </a:r>
          </a:p>
          <a:p>
            <a:r>
              <a:rPr lang="en-US" sz="2400" dirty="0"/>
              <a:t>The credits may be transferred. The taxpayer acquiring the credit may use the credits to offset up to 100% of the assignee’s tax liability.  Unused credit amounts may be carried forward for up to five years, except that all such amounts shall be claimed within 10 years following the tax year in which the qualified rehabilitation plan was first placed into service.    </a:t>
            </a:r>
          </a:p>
          <a:p>
            <a:pPr marL="0" indent="0">
              <a:buNone/>
            </a:pPr>
            <a:endParaRPr lang="en-US" dirty="0"/>
          </a:p>
        </p:txBody>
      </p:sp>
      <p:sp>
        <p:nvSpPr>
          <p:cNvPr id="5" name="Date Placeholder 4">
            <a:extLst>
              <a:ext uri="{FF2B5EF4-FFF2-40B4-BE49-F238E27FC236}">
                <a16:creationId xmlns:a16="http://schemas.microsoft.com/office/drawing/2014/main" id="{37D2475B-7D5C-0E4E-AE2C-2183D2408B78}"/>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285615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F72E9-2EEC-54A7-E60F-F931B82027C5}"/>
              </a:ext>
            </a:extLst>
          </p:cNvPr>
          <p:cNvSpPr>
            <a:spLocks noGrp="1"/>
          </p:cNvSpPr>
          <p:nvPr>
            <p:ph type="title"/>
          </p:nvPr>
        </p:nvSpPr>
        <p:spPr/>
        <p:txBody>
          <a:bodyPr/>
          <a:lstStyle/>
          <a:p>
            <a:pPr algn="ctr"/>
            <a:r>
              <a:rPr lang="en-US" sz="4400" dirty="0">
                <a:latin typeface="Impact" panose="020B0806030902050204" pitchFamily="34" charset="0"/>
              </a:rPr>
              <a:t>Historic Preservation Tax Credit</a:t>
            </a:r>
            <a:endParaRPr lang="en-US" dirty="0"/>
          </a:p>
        </p:txBody>
      </p:sp>
      <p:sp>
        <p:nvSpPr>
          <p:cNvPr id="3" name="Content Placeholder 2">
            <a:extLst>
              <a:ext uri="{FF2B5EF4-FFF2-40B4-BE49-F238E27FC236}">
                <a16:creationId xmlns:a16="http://schemas.microsoft.com/office/drawing/2014/main" id="{CEA220D7-34C5-64F0-462A-A894B2770C0A}"/>
              </a:ext>
            </a:extLst>
          </p:cNvPr>
          <p:cNvSpPr>
            <a:spLocks noGrp="1"/>
          </p:cNvSpPr>
          <p:nvPr>
            <p:ph idx="1"/>
          </p:nvPr>
        </p:nvSpPr>
        <p:spPr/>
        <p:txBody>
          <a:bodyPr/>
          <a:lstStyle/>
          <a:p>
            <a:pPr marL="0" indent="0">
              <a:buNone/>
            </a:pPr>
            <a:r>
              <a:rPr lang="en-US" sz="2400" dirty="0"/>
              <a:t>Schedule K-35   K.S.A. 79-32,211</a:t>
            </a:r>
          </a:p>
          <a:p>
            <a:pPr marL="0" indent="0">
              <a:buNone/>
            </a:pPr>
            <a:r>
              <a:rPr lang="en-US" sz="2400" dirty="0"/>
              <a:t>Credit against Income Tax, Privilege Tax, and Premium Tax</a:t>
            </a:r>
          </a:p>
          <a:p>
            <a:pPr marL="0" indent="0">
              <a:buNone/>
            </a:pPr>
            <a:endParaRPr lang="en-US" sz="2400" dirty="0"/>
          </a:p>
          <a:p>
            <a:r>
              <a:rPr lang="en-US" sz="2400" dirty="0"/>
              <a:t>Banks, savings and loan associations, or savings banks shall pay taxes on 50% of the interest earned on the loans to qualified taxpayers used for qualified expenditures on such qualified projects.  </a:t>
            </a:r>
          </a:p>
          <a:p>
            <a:pPr marL="0" indent="0">
              <a:buNone/>
            </a:pPr>
            <a:endParaRPr lang="en-US" sz="2400" dirty="0"/>
          </a:p>
          <a:p>
            <a:pPr marL="0" indent="0">
              <a:buNone/>
            </a:pPr>
            <a:endParaRPr lang="en-US" dirty="0"/>
          </a:p>
        </p:txBody>
      </p:sp>
      <p:sp>
        <p:nvSpPr>
          <p:cNvPr id="5" name="Date Placeholder 4">
            <a:extLst>
              <a:ext uri="{FF2B5EF4-FFF2-40B4-BE49-F238E27FC236}">
                <a16:creationId xmlns:a16="http://schemas.microsoft.com/office/drawing/2014/main" id="{40A93E84-C24E-4998-6BA1-1DEC91830AA8}"/>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235239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1BD51-D6B5-FF9F-23CC-A36131B8D3C9}"/>
              </a:ext>
            </a:extLst>
          </p:cNvPr>
          <p:cNvSpPr>
            <a:spLocks noGrp="1"/>
          </p:cNvSpPr>
          <p:nvPr>
            <p:ph type="title"/>
          </p:nvPr>
        </p:nvSpPr>
        <p:spPr/>
        <p:txBody>
          <a:bodyPr/>
          <a:lstStyle/>
          <a:p>
            <a:pPr algn="ctr"/>
            <a:r>
              <a:rPr lang="en-US" sz="4400" dirty="0">
                <a:latin typeface="Impact" panose="020B0806030902050204" pitchFamily="34" charset="0"/>
              </a:rPr>
              <a:t>Historic Preservation Tax Credit</a:t>
            </a:r>
            <a:endParaRPr lang="en-US" dirty="0"/>
          </a:p>
        </p:txBody>
      </p:sp>
      <p:sp>
        <p:nvSpPr>
          <p:cNvPr id="3" name="Content Placeholder 2">
            <a:extLst>
              <a:ext uri="{FF2B5EF4-FFF2-40B4-BE49-F238E27FC236}">
                <a16:creationId xmlns:a16="http://schemas.microsoft.com/office/drawing/2014/main" id="{7A6E48F4-970A-9741-E351-E62F00CB3B92}"/>
              </a:ext>
            </a:extLst>
          </p:cNvPr>
          <p:cNvSpPr>
            <a:spLocks noGrp="1"/>
          </p:cNvSpPr>
          <p:nvPr>
            <p:ph idx="1"/>
          </p:nvPr>
        </p:nvSpPr>
        <p:spPr/>
        <p:txBody>
          <a:bodyPr>
            <a:normAutofit lnSpcReduction="10000"/>
          </a:bodyPr>
          <a:lstStyle/>
          <a:p>
            <a:pPr marL="0" indent="0">
              <a:buNone/>
            </a:pPr>
            <a:r>
              <a:rPr lang="en-US" sz="2400" dirty="0"/>
              <a:t>Schedule K-35   K.S.A. 79-32,211</a:t>
            </a:r>
          </a:p>
          <a:p>
            <a:pPr marL="0" indent="0">
              <a:buNone/>
            </a:pPr>
            <a:r>
              <a:rPr lang="en-US" sz="2400" dirty="0"/>
              <a:t>Credit against Income Tax, Privilege Tax, and Premium Tax</a:t>
            </a:r>
          </a:p>
          <a:p>
            <a:pPr marL="0" indent="0">
              <a:buNone/>
            </a:pPr>
            <a:endParaRPr lang="en-US" sz="2400" dirty="0"/>
          </a:p>
          <a:p>
            <a:r>
              <a:rPr lang="en-US" sz="1600" dirty="0"/>
              <a:t>Qualified taxpayer is the owner of the qualified historic structure or any other person who may qualify for the federal rehabilitation credit allowed by section 47 of the federal internal revenue code.</a:t>
            </a:r>
          </a:p>
          <a:p>
            <a:r>
              <a:rPr lang="en-US" sz="1600" dirty="0"/>
              <a:t>Qualified expenditures are costs and expenses incurred by a qualified taxpayer in the restoration and preservation of the qualified historic structure according to the approved plan which are defined as a qualified rehabilitation expenditure by section 47(c)(2) of the federal internal revenue code.</a:t>
            </a:r>
          </a:p>
          <a:p>
            <a:r>
              <a:rPr lang="en-US" sz="1600" dirty="0"/>
              <a:t>Qualified rehabilitation plan is a project that has been approved by the Cultural Resources Divisions of the Kansas State Historical Society, or by a local government certified by the division to so approve. </a:t>
            </a:r>
          </a:p>
          <a:p>
            <a:r>
              <a:rPr lang="en-US" sz="1600" dirty="0"/>
              <a:t>Qualified historic structure is any building, whether or not income producing, which is defined as a certified historic structure by section 47(c)(3) of the federal internal revenue code, is individually listed on the register of Kansas historic places or is located and contributes to a district listed on the register of Kansas historic places.  </a:t>
            </a:r>
          </a:p>
          <a:p>
            <a:r>
              <a:rPr lang="en-US" sz="1600" dirty="0"/>
              <a:t>For questions, please contact the Kansas State Historical Society at (785) 272-8681, Extension 240, or </a:t>
            </a:r>
            <a:r>
              <a:rPr lang="en-US" sz="1600" dirty="0">
                <a:hlinkClick r:id="rId3"/>
              </a:rPr>
              <a:t>kshs.taxcredit@ks.gov</a:t>
            </a:r>
            <a:r>
              <a:rPr lang="en-US" sz="1600" dirty="0"/>
              <a:t>, or kshs.org/p/tax-credit-basics/14673.   </a:t>
            </a:r>
          </a:p>
          <a:p>
            <a:endParaRPr lang="en-US" sz="2200" dirty="0"/>
          </a:p>
          <a:p>
            <a:endParaRPr lang="en-US" sz="2800" dirty="0"/>
          </a:p>
        </p:txBody>
      </p:sp>
      <p:sp>
        <p:nvSpPr>
          <p:cNvPr id="5" name="Date Placeholder 4">
            <a:extLst>
              <a:ext uri="{FF2B5EF4-FFF2-40B4-BE49-F238E27FC236}">
                <a16:creationId xmlns:a16="http://schemas.microsoft.com/office/drawing/2014/main" id="{30FB6746-2F4C-2A15-BF7E-8B604188B2C2}"/>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09382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C559F-2BB1-C5B2-5011-C2A67CC8BD4D}"/>
              </a:ext>
            </a:extLst>
          </p:cNvPr>
          <p:cNvSpPr>
            <a:spLocks noGrp="1"/>
          </p:cNvSpPr>
          <p:nvPr>
            <p:ph type="title"/>
          </p:nvPr>
        </p:nvSpPr>
        <p:spPr/>
        <p:txBody>
          <a:bodyPr/>
          <a:lstStyle/>
          <a:p>
            <a:pPr algn="ctr"/>
            <a:r>
              <a:rPr lang="en-US" sz="4400" dirty="0">
                <a:latin typeface="Impact" panose="020B0806030902050204" pitchFamily="34" charset="0"/>
              </a:rPr>
              <a:t>Commercial Restoration and Preservation Credit</a:t>
            </a:r>
            <a:endParaRPr lang="en-US" sz="4400" dirty="0"/>
          </a:p>
        </p:txBody>
      </p:sp>
      <p:sp>
        <p:nvSpPr>
          <p:cNvPr id="3" name="Content Placeholder 2">
            <a:extLst>
              <a:ext uri="{FF2B5EF4-FFF2-40B4-BE49-F238E27FC236}">
                <a16:creationId xmlns:a16="http://schemas.microsoft.com/office/drawing/2014/main" id="{409A3B07-602D-0249-8B53-3BAFB0A2FA83}"/>
              </a:ext>
            </a:extLst>
          </p:cNvPr>
          <p:cNvSpPr>
            <a:spLocks noGrp="1"/>
          </p:cNvSpPr>
          <p:nvPr>
            <p:ph idx="1"/>
          </p:nvPr>
        </p:nvSpPr>
        <p:spPr/>
        <p:txBody>
          <a:bodyPr/>
          <a:lstStyle/>
          <a:p>
            <a:pPr marL="0" indent="0">
              <a:buNone/>
            </a:pPr>
            <a:r>
              <a:rPr lang="en-US" sz="2000" dirty="0">
                <a:latin typeface="Calibri" panose="020F0502020204030204" pitchFamily="34" charset="0"/>
                <a:cs typeface="Calibri" panose="020F0502020204030204" pitchFamily="34" charset="0"/>
              </a:rPr>
              <a:t>Schedule K-92   K.S.A. 79-32,211c</a:t>
            </a:r>
          </a:p>
          <a:p>
            <a:pPr marL="0" indent="0">
              <a:buNone/>
            </a:pPr>
            <a:r>
              <a:rPr lang="en-US" sz="2000" dirty="0">
                <a:latin typeface="Calibri" panose="020F0502020204030204" pitchFamily="34" charset="0"/>
                <a:cs typeface="Calibri" panose="020F0502020204030204" pitchFamily="34" charset="0"/>
              </a:rPr>
              <a:t>Credit against Income Tax, Privilege Tax, and Premium Tax</a:t>
            </a:r>
          </a:p>
          <a:p>
            <a:endParaRPr lang="en-US" sz="2000" dirty="0">
              <a:latin typeface="Calibri" panose="020F0502020204030204" pitchFamily="34" charset="0"/>
              <a:cs typeface="Calibri" panose="020F0502020204030204" pitchFamily="34" charset="0"/>
            </a:endParaRPr>
          </a:p>
          <a:p>
            <a:pPr marL="0" indent="0">
              <a:buNone/>
            </a:pPr>
            <a:r>
              <a:rPr lang="en-US" sz="2000" dirty="0">
                <a:latin typeface="Calibri" panose="020F0502020204030204" pitchFamily="34" charset="0"/>
                <a:cs typeface="Calibri" panose="020F0502020204030204" pitchFamily="34" charset="0"/>
              </a:rPr>
              <a:t>Effective for tax years 2022 and later.  </a:t>
            </a:r>
          </a:p>
          <a:p>
            <a:r>
              <a:rPr lang="en-US" sz="2000" dirty="0">
                <a:latin typeface="Calibri" panose="020F0502020204030204" pitchFamily="34" charset="0"/>
                <a:cs typeface="Calibri" panose="020F0502020204030204" pitchFamily="34" charset="0"/>
              </a:rPr>
              <a:t>Credit is 10% of the costs and expenses incurred for the restoration and preservation of a commercial structure at least 50 years old that does not receive tax credits pursuant to K.S.A. 79-32,211.</a:t>
            </a:r>
          </a:p>
          <a:p>
            <a:r>
              <a:rPr lang="en-US" sz="2000" dirty="0">
                <a:latin typeface="Calibri" panose="020F0502020204030204" pitchFamily="34" charset="0"/>
                <a:cs typeface="Calibri" panose="020F0502020204030204" pitchFamily="34" charset="0"/>
              </a:rPr>
              <a:t>Additional credit of 10% for costs and expenses incurred for the installation of fire suppression materials and equipment.  </a:t>
            </a:r>
          </a:p>
          <a:p>
            <a:pPr marL="0" indent="0">
              <a:buNone/>
            </a:pPr>
            <a:r>
              <a:rPr lang="en-US" sz="2000" dirty="0">
                <a:latin typeface="Calibri" panose="020F0502020204030204" pitchFamily="34" charset="0"/>
                <a:cs typeface="Calibri" panose="020F0502020204030204" pitchFamily="34" charset="0"/>
              </a:rPr>
              <a:t>The total amount of such costs and expenses shall be at least $25,000 but shall not exceed $500,000 for each credit. </a:t>
            </a:r>
          </a:p>
          <a:p>
            <a:pPr marL="0" indent="0">
              <a:buNone/>
            </a:pPr>
            <a:r>
              <a:rPr lang="en-US" sz="2000" dirty="0">
                <a:latin typeface="Calibri" panose="020F0502020204030204" pitchFamily="34" charset="0"/>
                <a:cs typeface="Calibri" panose="020F0502020204030204" pitchFamily="34" charset="0"/>
              </a:rPr>
              <a:t>If the credit exceeds the amount of tax liability of the taxpayer, the credit may be carried forward until used, but the credit cannot be carried over for deduction after the 10</a:t>
            </a:r>
            <a:r>
              <a:rPr lang="en-US" sz="2000" baseline="30000" dirty="0">
                <a:latin typeface="Calibri" panose="020F0502020204030204" pitchFamily="34" charset="0"/>
                <a:cs typeface="Calibri" panose="020F0502020204030204" pitchFamily="34" charset="0"/>
              </a:rPr>
              <a:t>th</a:t>
            </a:r>
            <a:r>
              <a:rPr lang="en-US" sz="2000" dirty="0">
                <a:latin typeface="Calibri" panose="020F0502020204030204" pitchFamily="34" charset="0"/>
                <a:cs typeface="Calibri" panose="020F0502020204030204" pitchFamily="34" charset="0"/>
              </a:rPr>
              <a:t> taxable year succeeding the taxable year in which the plan was placed in service.  The credit is non-refundable.  </a:t>
            </a:r>
          </a:p>
          <a:p>
            <a:pPr marL="0" indent="0">
              <a:buNone/>
            </a:pPr>
            <a:endParaRPr lang="en-US" sz="2000" dirty="0">
              <a:latin typeface="Calibri" panose="020F0502020204030204" pitchFamily="34" charset="0"/>
              <a:cs typeface="Calibri" panose="020F0502020204030204" pitchFamily="34" charset="0"/>
            </a:endParaRPr>
          </a:p>
          <a:p>
            <a:pPr marL="0" indent="0">
              <a:buNone/>
            </a:pPr>
            <a:r>
              <a:rPr lang="en-US" sz="2000" dirty="0"/>
              <a:t> </a:t>
            </a:r>
          </a:p>
          <a:p>
            <a:pPr marL="0" indent="0">
              <a:buNone/>
            </a:pPr>
            <a:endParaRPr lang="en-US" sz="2000" dirty="0"/>
          </a:p>
          <a:p>
            <a:pPr marL="0" indent="0">
              <a:buNone/>
            </a:pPr>
            <a:endParaRPr lang="en-US" sz="2400" dirty="0"/>
          </a:p>
          <a:p>
            <a:pPr marL="0" indent="0">
              <a:buNone/>
            </a:pPr>
            <a:r>
              <a:rPr lang="en-US" sz="2400" dirty="0"/>
              <a:t>   </a:t>
            </a: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t>   </a:t>
            </a:r>
          </a:p>
        </p:txBody>
      </p:sp>
      <p:sp>
        <p:nvSpPr>
          <p:cNvPr id="6" name="Date Placeholder 5">
            <a:extLst>
              <a:ext uri="{FF2B5EF4-FFF2-40B4-BE49-F238E27FC236}">
                <a16:creationId xmlns:a16="http://schemas.microsoft.com/office/drawing/2014/main" id="{75B755FB-5312-CDE1-BA01-CF92FE2CCB10}"/>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777306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C559F-2BB1-C5B2-5011-C2A67CC8BD4D}"/>
              </a:ext>
            </a:extLst>
          </p:cNvPr>
          <p:cNvSpPr>
            <a:spLocks noGrp="1"/>
          </p:cNvSpPr>
          <p:nvPr>
            <p:ph type="title"/>
          </p:nvPr>
        </p:nvSpPr>
        <p:spPr/>
        <p:txBody>
          <a:bodyPr/>
          <a:lstStyle/>
          <a:p>
            <a:pPr algn="ctr"/>
            <a:r>
              <a:rPr lang="en-US" sz="4400" dirty="0">
                <a:latin typeface="Impact" panose="020B0806030902050204" pitchFamily="34" charset="0"/>
              </a:rPr>
              <a:t>Commercial Restoration and Preservation Credit</a:t>
            </a:r>
            <a:endParaRPr lang="en-US" sz="4400" dirty="0"/>
          </a:p>
        </p:txBody>
      </p:sp>
      <p:sp>
        <p:nvSpPr>
          <p:cNvPr id="3" name="Content Placeholder 2">
            <a:extLst>
              <a:ext uri="{FF2B5EF4-FFF2-40B4-BE49-F238E27FC236}">
                <a16:creationId xmlns:a16="http://schemas.microsoft.com/office/drawing/2014/main" id="{409A3B07-602D-0249-8B53-3BAFB0A2FA83}"/>
              </a:ext>
            </a:extLst>
          </p:cNvPr>
          <p:cNvSpPr>
            <a:spLocks noGrp="1"/>
          </p:cNvSpPr>
          <p:nvPr>
            <p:ph idx="1"/>
          </p:nvPr>
        </p:nvSpPr>
        <p:spPr/>
        <p:txBody>
          <a:bodyPr/>
          <a:lstStyle/>
          <a:p>
            <a:pPr marL="0" indent="0">
              <a:buNone/>
            </a:pPr>
            <a:r>
              <a:rPr lang="en-US" sz="2000" dirty="0"/>
              <a:t>Schedule K-92   K.S.A. 79-32,211c</a:t>
            </a:r>
          </a:p>
          <a:p>
            <a:pPr marL="0" indent="0">
              <a:buNone/>
            </a:pPr>
            <a:r>
              <a:rPr lang="en-US" sz="2000" dirty="0">
                <a:latin typeface="Calibri" panose="020F0502020204030204" pitchFamily="34" charset="0"/>
                <a:cs typeface="Calibri" panose="020F0502020204030204" pitchFamily="34" charset="0"/>
              </a:rPr>
              <a:t>Credit against Income Tax, Privilege Tax, and Premium Tax</a:t>
            </a:r>
          </a:p>
          <a:p>
            <a:pPr marL="0" indent="0">
              <a:buNone/>
            </a:pP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The tax credits maybe transferred.  The taxpayer acquiring the credits may be used to offset the assignee’s income, privilege or premium tax.  Unused credits by the assignee may be carried forward by the assignee for up to five years, except that all such amounts shall be claimed within 10 years following the tax year in which the costs and expenses were made.  </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Banks, savings and loan associations, or savings banks shall pay taxes on 50% of the interest earned on loans to taxpayers used for costs and expenses for the restoration and preservation of a commercial structure at least 50 years old or for the installation of fire suppression materials and equipment.  </a:t>
            </a:r>
          </a:p>
          <a:p>
            <a:endParaRPr lang="en-US" sz="2000" dirty="0"/>
          </a:p>
          <a:p>
            <a:pPr marL="0" indent="0">
              <a:buNone/>
            </a:pPr>
            <a:endParaRPr lang="en-US" sz="2000" dirty="0"/>
          </a:p>
          <a:p>
            <a:pPr marL="0" indent="0">
              <a:buNone/>
            </a:pPr>
            <a:r>
              <a:rPr lang="en-US" sz="2000" dirty="0"/>
              <a:t> </a:t>
            </a:r>
          </a:p>
          <a:p>
            <a:pPr marL="0" indent="0">
              <a:buNone/>
            </a:pPr>
            <a:endParaRPr lang="en-US" sz="2000" dirty="0"/>
          </a:p>
          <a:p>
            <a:pPr marL="0" indent="0">
              <a:buNone/>
            </a:pPr>
            <a:endParaRPr lang="en-US" sz="2400" dirty="0"/>
          </a:p>
          <a:p>
            <a:pPr marL="0" indent="0">
              <a:buNone/>
            </a:pPr>
            <a:r>
              <a:rPr lang="en-US" sz="2400" dirty="0"/>
              <a:t>   </a:t>
            </a: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t>   </a:t>
            </a:r>
          </a:p>
        </p:txBody>
      </p:sp>
      <p:sp>
        <p:nvSpPr>
          <p:cNvPr id="5" name="Date Placeholder 4">
            <a:extLst>
              <a:ext uri="{FF2B5EF4-FFF2-40B4-BE49-F238E27FC236}">
                <a16:creationId xmlns:a16="http://schemas.microsoft.com/office/drawing/2014/main" id="{9CBE31FD-F4FF-95E6-718E-EAE046725B7E}"/>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85757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FDBD3-3F8E-984F-9373-8E6574CF57B2}"/>
              </a:ext>
            </a:extLst>
          </p:cNvPr>
          <p:cNvSpPr>
            <a:spLocks noGrp="1"/>
          </p:cNvSpPr>
          <p:nvPr>
            <p:ph type="title"/>
          </p:nvPr>
        </p:nvSpPr>
        <p:spPr/>
        <p:txBody>
          <a:bodyPr/>
          <a:lstStyle/>
          <a:p>
            <a:r>
              <a:rPr lang="en-US" sz="6000" dirty="0">
                <a:solidFill>
                  <a:schemeClr val="accent1">
                    <a:lumMod val="60000"/>
                    <a:lumOff val="40000"/>
                  </a:schemeClr>
                </a:solidFill>
              </a:rPr>
              <a:t>Questions?</a:t>
            </a:r>
          </a:p>
        </p:txBody>
      </p:sp>
      <p:sp>
        <p:nvSpPr>
          <p:cNvPr id="3" name="Content Placeholder 2">
            <a:extLst>
              <a:ext uri="{FF2B5EF4-FFF2-40B4-BE49-F238E27FC236}">
                <a16:creationId xmlns:a16="http://schemas.microsoft.com/office/drawing/2014/main" id="{5CE6C691-3E6C-AA2E-FDAA-F119FC582F2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a:latin typeface="Arial" panose="020B0604020202020204" pitchFamily="34" charset="0"/>
                <a:cs typeface="Arial" panose="020B0604020202020204" pitchFamily="34" charset="0"/>
              </a:rPr>
              <a:t>	Carl </a:t>
            </a:r>
            <a:r>
              <a:rPr lang="en-US" dirty="0">
                <a:latin typeface="Arial" panose="020B0604020202020204" pitchFamily="34" charset="0"/>
                <a:cs typeface="Arial" panose="020B0604020202020204" pitchFamily="34" charset="0"/>
              </a:rPr>
              <a:t>York				   	Roger Basinger</a:t>
            </a:r>
          </a:p>
          <a:p>
            <a:pPr marL="0" indent="0">
              <a:buNone/>
            </a:pPr>
            <a:r>
              <a:rPr lang="en-US" dirty="0">
                <a:latin typeface="Arial" panose="020B0604020202020204" pitchFamily="34" charset="0"/>
                <a:cs typeface="Arial" panose="020B0604020202020204" pitchFamily="34" charset="0"/>
              </a:rPr>
              <a:t>            Tax Specialist					Tax Specialist</a:t>
            </a:r>
          </a:p>
          <a:p>
            <a:pPr marL="0" indent="0">
              <a:buNone/>
            </a:pPr>
            <a:r>
              <a:rPr lang="en-US" dirty="0">
                <a:latin typeface="Arial" panose="020B0604020202020204" pitchFamily="34" charset="0"/>
                <a:cs typeface="Arial" panose="020B0604020202020204" pitchFamily="34" charset="0"/>
              </a:rPr>
              <a:t>            Kansas Department of Revenue		Kansas Department of Revenue</a:t>
            </a:r>
          </a:p>
          <a:p>
            <a:pPr marL="0" indent="0">
              <a:buNone/>
            </a:pP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Carl.York@ks.gov</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Roger.Basinger@ks.gov</a:t>
            </a:r>
          </a:p>
          <a:p>
            <a:pPr marL="0" indent="0">
              <a:buNone/>
            </a:pPr>
            <a:r>
              <a:rPr lang="en-US" dirty="0">
                <a:latin typeface="Arial" panose="020B0604020202020204" pitchFamily="34" charset="0"/>
                <a:cs typeface="Arial" panose="020B0604020202020204" pitchFamily="34" charset="0"/>
              </a:rPr>
              <a:t>            785-296-1048  					785-296-3089</a:t>
            </a:r>
          </a:p>
          <a:p>
            <a:pPr marL="0" indent="0">
              <a:buNone/>
            </a:pPr>
            <a:r>
              <a:rPr lang="en-US" dirty="0">
                <a:latin typeface="Arial" panose="020B0604020202020204" pitchFamily="34" charset="0"/>
                <a:cs typeface="Arial" panose="020B0604020202020204" pitchFamily="34" charset="0"/>
              </a:rPr>
              <a:t>		</a:t>
            </a:r>
            <a:endParaRPr lang="en-US" dirty="0"/>
          </a:p>
        </p:txBody>
      </p:sp>
      <p:sp>
        <p:nvSpPr>
          <p:cNvPr id="5" name="Date Placeholder 4">
            <a:extLst>
              <a:ext uri="{FF2B5EF4-FFF2-40B4-BE49-F238E27FC236}">
                <a16:creationId xmlns:a16="http://schemas.microsoft.com/office/drawing/2014/main" id="{9F6FF605-0BC4-78CF-D818-5320F68D0F62}"/>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14487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CB7B3-73C8-A3F5-D23D-1BDBB678B41E}"/>
              </a:ext>
            </a:extLst>
          </p:cNvPr>
          <p:cNvSpPr>
            <a:spLocks noGrp="1"/>
          </p:cNvSpPr>
          <p:nvPr>
            <p:ph type="title"/>
          </p:nvPr>
        </p:nvSpPr>
        <p:spPr/>
        <p:txBody>
          <a:bodyPr/>
          <a:lstStyle/>
          <a:p>
            <a:pPr algn="ctr"/>
            <a:r>
              <a:rPr lang="en-US" dirty="0">
                <a:latin typeface="Impact" panose="020B0806030902050204" pitchFamily="34" charset="0"/>
              </a:rPr>
              <a:t>Disabled Access Credit </a:t>
            </a:r>
          </a:p>
        </p:txBody>
      </p:sp>
      <p:sp>
        <p:nvSpPr>
          <p:cNvPr id="3" name="Content Placeholder 2">
            <a:extLst>
              <a:ext uri="{FF2B5EF4-FFF2-40B4-BE49-F238E27FC236}">
                <a16:creationId xmlns:a16="http://schemas.microsoft.com/office/drawing/2014/main" id="{6D06C09B-EC16-5B0B-B448-AD67C0E09ADF}"/>
              </a:ext>
            </a:extLst>
          </p:cNvPr>
          <p:cNvSpPr>
            <a:spLocks noGrp="1"/>
          </p:cNvSpPr>
          <p:nvPr>
            <p:ph idx="1"/>
          </p:nvPr>
        </p:nvSpPr>
        <p:spPr/>
        <p:txBody>
          <a:bodyPr>
            <a:normAutofit/>
          </a:bodyPr>
          <a:lstStyle/>
          <a:p>
            <a:pPr marL="0" indent="0">
              <a:buNone/>
            </a:pPr>
            <a:r>
              <a:rPr lang="en-US" sz="2400" dirty="0"/>
              <a:t>Schedule K-37     K.S.A. 40-2813, 79-1117, 79-32,175, 79-32,176a, and 79-32,177</a:t>
            </a:r>
          </a:p>
          <a:p>
            <a:pPr marL="0" indent="0">
              <a:buNone/>
            </a:pPr>
            <a:endParaRPr lang="en-US" sz="2400" dirty="0"/>
          </a:p>
          <a:p>
            <a:pPr marL="514350" indent="-514350">
              <a:buAutoNum type="arabicParenR"/>
            </a:pPr>
            <a:r>
              <a:rPr lang="en-US" sz="2400" dirty="0"/>
              <a:t>Credit for Residences </a:t>
            </a:r>
          </a:p>
          <a:p>
            <a:pPr marL="514350" indent="-514350">
              <a:buAutoNum type="arabicParenR"/>
            </a:pPr>
            <a:r>
              <a:rPr lang="en-US" sz="2400" dirty="0"/>
              <a:t>Credit for Businesses</a:t>
            </a:r>
          </a:p>
          <a:p>
            <a:pPr marL="0" indent="0">
              <a:buNone/>
            </a:pPr>
            <a:endParaRPr lang="en-US" sz="2400" dirty="0"/>
          </a:p>
          <a:p>
            <a:pPr marL="0" indent="0">
              <a:buNone/>
            </a:pPr>
            <a:r>
              <a:rPr lang="en-US" sz="2400" dirty="0"/>
              <a:t>To qualify for the credit(s), the specifications for making a building/facility accessible and usable by the disabled must be in conformity with Title I and Title III of the Americans with Disabilities Act of 1990.</a:t>
            </a:r>
          </a:p>
          <a:p>
            <a:pPr marL="0" indent="0">
              <a:buNone/>
            </a:pPr>
            <a:r>
              <a:rPr lang="en-US" sz="2400" dirty="0"/>
              <a:t>Facility does not include new construction or any addition made to an existing facility except for the principal dwelling.    </a:t>
            </a:r>
          </a:p>
        </p:txBody>
      </p:sp>
      <p:sp>
        <p:nvSpPr>
          <p:cNvPr id="5" name="Date Placeholder 4">
            <a:extLst>
              <a:ext uri="{FF2B5EF4-FFF2-40B4-BE49-F238E27FC236}">
                <a16:creationId xmlns:a16="http://schemas.microsoft.com/office/drawing/2014/main" id="{568AEA75-3B39-D4AE-36B3-907FA7199DC3}"/>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57215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4C9D-70B4-0146-7B93-09F92DAA9D2C}"/>
              </a:ext>
            </a:extLst>
          </p:cNvPr>
          <p:cNvSpPr>
            <a:spLocks noGrp="1"/>
          </p:cNvSpPr>
          <p:nvPr>
            <p:ph type="title"/>
          </p:nvPr>
        </p:nvSpPr>
        <p:spPr/>
        <p:txBody>
          <a:bodyPr/>
          <a:lstStyle/>
          <a:p>
            <a:pPr algn="ctr"/>
            <a:r>
              <a:rPr lang="en-US" dirty="0">
                <a:latin typeface="Impact" panose="020B0806030902050204" pitchFamily="34" charset="0"/>
              </a:rPr>
              <a:t>Disabled Access Credit </a:t>
            </a:r>
            <a:endParaRPr lang="en-US" dirty="0"/>
          </a:p>
        </p:txBody>
      </p:sp>
      <p:sp>
        <p:nvSpPr>
          <p:cNvPr id="3" name="Content Placeholder 2">
            <a:extLst>
              <a:ext uri="{FF2B5EF4-FFF2-40B4-BE49-F238E27FC236}">
                <a16:creationId xmlns:a16="http://schemas.microsoft.com/office/drawing/2014/main" id="{93CC1517-2CF0-94BA-8E8F-6167C9B09915}"/>
              </a:ext>
            </a:extLst>
          </p:cNvPr>
          <p:cNvSpPr>
            <a:spLocks noGrp="1"/>
          </p:cNvSpPr>
          <p:nvPr>
            <p:ph idx="1"/>
          </p:nvPr>
        </p:nvSpPr>
        <p:spPr/>
        <p:txBody>
          <a:bodyPr/>
          <a:lstStyle/>
          <a:p>
            <a:pPr marL="0" indent="0">
              <a:buNone/>
            </a:pPr>
            <a:r>
              <a:rPr lang="en-US" dirty="0"/>
              <a:t>Credit for Residence – K.S.A. 79-32,176a</a:t>
            </a:r>
          </a:p>
          <a:p>
            <a:pPr marL="0" indent="0">
              <a:buNone/>
            </a:pPr>
            <a:endParaRPr lang="en-US" dirty="0"/>
          </a:p>
          <a:p>
            <a:r>
              <a:rPr lang="en-US" sz="2400" dirty="0"/>
              <a:t>Credit is allowed against the individual income tax liability on the K-40.</a:t>
            </a:r>
          </a:p>
          <a:p>
            <a:r>
              <a:rPr lang="en-US" sz="2400" dirty="0"/>
              <a:t>Must be located in Kansas.</a:t>
            </a:r>
          </a:p>
          <a:p>
            <a:r>
              <a:rPr lang="en-US" sz="2400" dirty="0"/>
              <a:t>Construction expenditures incurred in making a principal dwelling accessible to individuals with a disability are eligible for the credit – includes removal of an existing architectural barrier and the construction of a small barrier-free living unit attached to the principal dwelling.  </a:t>
            </a:r>
          </a:p>
          <a:p>
            <a:r>
              <a:rPr lang="en-US" sz="2400" dirty="0"/>
              <a:t>The dwelling needs to be the taxpayers principal residence or the principal dwelling of a lineal ascendant or descendant.    </a:t>
            </a:r>
          </a:p>
          <a:p>
            <a:pPr marL="0" indent="0">
              <a:buNone/>
            </a:pPr>
            <a:endParaRPr lang="en-US" sz="2400" dirty="0"/>
          </a:p>
          <a:p>
            <a:pPr marL="0" indent="0">
              <a:buNone/>
            </a:pPr>
            <a:endParaRPr lang="en-US" dirty="0"/>
          </a:p>
        </p:txBody>
      </p:sp>
      <p:sp>
        <p:nvSpPr>
          <p:cNvPr id="5" name="Date Placeholder 4">
            <a:extLst>
              <a:ext uri="{FF2B5EF4-FFF2-40B4-BE49-F238E27FC236}">
                <a16:creationId xmlns:a16="http://schemas.microsoft.com/office/drawing/2014/main" id="{103BE686-3CEC-84D8-670E-642C4B42B511}"/>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08589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45ACC-D4D8-123C-B8E4-8A64D503BEF0}"/>
              </a:ext>
            </a:extLst>
          </p:cNvPr>
          <p:cNvSpPr>
            <a:spLocks noGrp="1"/>
          </p:cNvSpPr>
          <p:nvPr>
            <p:ph type="title"/>
          </p:nvPr>
        </p:nvSpPr>
        <p:spPr/>
        <p:txBody>
          <a:bodyPr/>
          <a:lstStyle/>
          <a:p>
            <a:pPr algn="ctr"/>
            <a:r>
              <a:rPr lang="en-US" dirty="0">
                <a:latin typeface="Impact" panose="020B0806030902050204" pitchFamily="34" charset="0"/>
              </a:rPr>
              <a:t>Disabled Access Credit </a:t>
            </a:r>
            <a:endParaRPr lang="en-US" dirty="0"/>
          </a:p>
        </p:txBody>
      </p:sp>
      <p:sp>
        <p:nvSpPr>
          <p:cNvPr id="3" name="Content Placeholder 2">
            <a:extLst>
              <a:ext uri="{FF2B5EF4-FFF2-40B4-BE49-F238E27FC236}">
                <a16:creationId xmlns:a16="http://schemas.microsoft.com/office/drawing/2014/main" id="{6F522C09-AD30-C196-A4C3-B6DA9BAFACD1}"/>
              </a:ext>
            </a:extLst>
          </p:cNvPr>
          <p:cNvSpPr>
            <a:spLocks noGrp="1"/>
          </p:cNvSpPr>
          <p:nvPr>
            <p:ph idx="1"/>
          </p:nvPr>
        </p:nvSpPr>
        <p:spPr/>
        <p:txBody>
          <a:bodyPr>
            <a:normAutofit fontScale="92500" lnSpcReduction="20000"/>
          </a:bodyPr>
          <a:lstStyle/>
          <a:p>
            <a:pPr marL="0" indent="0">
              <a:buNone/>
            </a:pPr>
            <a:r>
              <a:rPr lang="en-US" dirty="0"/>
              <a:t>Credit for Residence – K.S.A. 79-32,176a</a:t>
            </a:r>
          </a:p>
          <a:p>
            <a:pPr marL="0" indent="0">
              <a:buNone/>
            </a:pPr>
            <a:endParaRPr lang="en-US" dirty="0"/>
          </a:p>
          <a:p>
            <a:r>
              <a:rPr lang="en-US" dirty="0"/>
              <a:t>Credit is the lesser of the qualified expenditures multiplied by the applicable percentage or $16,550 (for 2023).</a:t>
            </a:r>
          </a:p>
          <a:p>
            <a:r>
              <a:rPr lang="en-US" dirty="0"/>
              <a:t>For Joint Filers the applicable percentage is 100% for those with Federal Adjusted Gross Income (FAGI) of $60,000 or less. For every $10,000 increment increase in FAGI, the applicable percentage is reduced by 10%, until the applicable percentage reaches zero at FAGI greater than $150,000.</a:t>
            </a:r>
          </a:p>
          <a:p>
            <a:r>
              <a:rPr lang="en-US" dirty="0"/>
              <a:t>For All Other Filers the applicable percentage is 100% for those with FAGI of $40,000 or less.  For every $10,000 increment increase in FAGI, the applicable percentage is reduced by 10% until the applicable percentage reaches zero at FAGI greater than $130,000.  </a:t>
            </a:r>
          </a:p>
          <a:p>
            <a:endParaRPr lang="en-US" dirty="0"/>
          </a:p>
          <a:p>
            <a:pPr marL="0" indent="0">
              <a:buNone/>
            </a:pPr>
            <a:endParaRPr lang="en-US" dirty="0"/>
          </a:p>
        </p:txBody>
      </p:sp>
      <p:sp>
        <p:nvSpPr>
          <p:cNvPr id="5" name="Date Placeholder 4">
            <a:extLst>
              <a:ext uri="{FF2B5EF4-FFF2-40B4-BE49-F238E27FC236}">
                <a16:creationId xmlns:a16="http://schemas.microsoft.com/office/drawing/2014/main" id="{0A29820A-E421-31A5-5707-F7E3F8464C78}"/>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132380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693C-1C16-035F-9B5C-92B7C4EB129C}"/>
              </a:ext>
            </a:extLst>
          </p:cNvPr>
          <p:cNvSpPr>
            <a:spLocks noGrp="1"/>
          </p:cNvSpPr>
          <p:nvPr>
            <p:ph type="title"/>
          </p:nvPr>
        </p:nvSpPr>
        <p:spPr/>
        <p:txBody>
          <a:bodyPr/>
          <a:lstStyle/>
          <a:p>
            <a:pPr algn="ctr"/>
            <a:r>
              <a:rPr lang="en-US" dirty="0">
                <a:latin typeface="Impact" panose="020B0806030902050204" pitchFamily="34" charset="0"/>
              </a:rPr>
              <a:t>Disabled Access Credit </a:t>
            </a:r>
            <a:endParaRPr lang="en-US" dirty="0"/>
          </a:p>
        </p:txBody>
      </p:sp>
      <p:sp>
        <p:nvSpPr>
          <p:cNvPr id="3" name="Content Placeholder 2">
            <a:extLst>
              <a:ext uri="{FF2B5EF4-FFF2-40B4-BE49-F238E27FC236}">
                <a16:creationId xmlns:a16="http://schemas.microsoft.com/office/drawing/2014/main" id="{C54F8119-C4DB-9F89-F62C-D5A72176CD77}"/>
              </a:ext>
            </a:extLst>
          </p:cNvPr>
          <p:cNvSpPr>
            <a:spLocks noGrp="1"/>
          </p:cNvSpPr>
          <p:nvPr>
            <p:ph idx="1"/>
          </p:nvPr>
        </p:nvSpPr>
        <p:spPr/>
        <p:txBody>
          <a:bodyPr>
            <a:normAutofit/>
          </a:bodyPr>
          <a:lstStyle/>
          <a:p>
            <a:pPr marL="0" indent="0">
              <a:buNone/>
            </a:pPr>
            <a:r>
              <a:rPr lang="en-US" dirty="0"/>
              <a:t>Credit for Residence – K.S.A. 79-32,176a</a:t>
            </a:r>
          </a:p>
          <a:p>
            <a:pPr marL="0" indent="0">
              <a:buNone/>
            </a:pPr>
            <a:endParaRPr lang="en-US" dirty="0"/>
          </a:p>
          <a:p>
            <a:r>
              <a:rPr lang="en-US" dirty="0"/>
              <a:t>Credit is taken in the tax year the expenditures are incurred.  Credit is generally non-refundable but can be carried forward until used or for four years, whichever occurs first.  </a:t>
            </a:r>
          </a:p>
          <a:p>
            <a:r>
              <a:rPr lang="en-US" dirty="0"/>
              <a:t>For taxpayers with an income tax liability of less than $4,100 (2023), one-fourth of the credit allowed that exceeds the taxpayer’s liability maybe refunded in the taxable year.  The unused credit maybe carried forward for three years but is subject to special calculations.   </a:t>
            </a:r>
          </a:p>
          <a:p>
            <a:pPr marL="0" indent="0">
              <a:buNone/>
            </a:pPr>
            <a:endParaRPr lang="en-US" sz="1100" dirty="0"/>
          </a:p>
        </p:txBody>
      </p:sp>
      <p:sp>
        <p:nvSpPr>
          <p:cNvPr id="5" name="Date Placeholder 4">
            <a:extLst>
              <a:ext uri="{FF2B5EF4-FFF2-40B4-BE49-F238E27FC236}">
                <a16:creationId xmlns:a16="http://schemas.microsoft.com/office/drawing/2014/main" id="{8CDD5F58-564C-D50F-C834-1C75F90EC1A3}"/>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667998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A8C1B-3C03-622D-2172-B9C195C15B7E}"/>
              </a:ext>
            </a:extLst>
          </p:cNvPr>
          <p:cNvSpPr>
            <a:spLocks noGrp="1"/>
          </p:cNvSpPr>
          <p:nvPr>
            <p:ph type="title"/>
          </p:nvPr>
        </p:nvSpPr>
        <p:spPr/>
        <p:txBody>
          <a:bodyPr/>
          <a:lstStyle/>
          <a:p>
            <a:pPr algn="ctr"/>
            <a:r>
              <a:rPr lang="en-US" dirty="0">
                <a:latin typeface="Impact" panose="020B0806030902050204" pitchFamily="34" charset="0"/>
              </a:rPr>
              <a:t>Disabled Access Credit </a:t>
            </a:r>
            <a:endParaRPr lang="en-US" dirty="0"/>
          </a:p>
        </p:txBody>
      </p:sp>
      <p:sp>
        <p:nvSpPr>
          <p:cNvPr id="3" name="Content Placeholder 2">
            <a:extLst>
              <a:ext uri="{FF2B5EF4-FFF2-40B4-BE49-F238E27FC236}">
                <a16:creationId xmlns:a16="http://schemas.microsoft.com/office/drawing/2014/main" id="{35655C8D-F645-F89E-3A7D-72B109EB9B9E}"/>
              </a:ext>
            </a:extLst>
          </p:cNvPr>
          <p:cNvSpPr>
            <a:spLocks noGrp="1"/>
          </p:cNvSpPr>
          <p:nvPr>
            <p:ph idx="1"/>
          </p:nvPr>
        </p:nvSpPr>
        <p:spPr/>
        <p:txBody>
          <a:bodyPr>
            <a:normAutofit fontScale="92500"/>
          </a:bodyPr>
          <a:lstStyle/>
          <a:p>
            <a:pPr marL="0" indent="0">
              <a:buNone/>
            </a:pPr>
            <a:r>
              <a:rPr lang="en-US" dirty="0"/>
              <a:t>Credit for Business – K.S.A. 40-2813, K.S.A. 79-32,177 and K.S.A. 79-1117.</a:t>
            </a:r>
          </a:p>
          <a:p>
            <a:pPr marL="0" indent="0">
              <a:buNone/>
            </a:pPr>
            <a:endParaRPr lang="en-US" dirty="0"/>
          </a:p>
          <a:p>
            <a:r>
              <a:rPr lang="en-US" dirty="0"/>
              <a:t>Credit is allowed against income, premium and privilege tax.</a:t>
            </a:r>
          </a:p>
          <a:p>
            <a:r>
              <a:rPr lang="en-US" dirty="0"/>
              <a:t>Costs incurred in making a business facility accessible (removal of architectural barrier) to individuals with a disability or in making equipment usable for the employment of individuals with disability are used to determine the credit.  </a:t>
            </a:r>
          </a:p>
          <a:p>
            <a:r>
              <a:rPr lang="en-US" dirty="0"/>
              <a:t>Note:  Generally, expenditures that will be capitalized and depreciated qualify for the credit.  However, costs that were expensed may also be recognized in computing the credit.  </a:t>
            </a:r>
          </a:p>
          <a:p>
            <a:endParaRPr lang="en-US" dirty="0"/>
          </a:p>
          <a:p>
            <a:pPr marL="0" indent="0">
              <a:buNone/>
            </a:pPr>
            <a:endParaRPr lang="en-US" dirty="0"/>
          </a:p>
        </p:txBody>
      </p:sp>
      <p:sp>
        <p:nvSpPr>
          <p:cNvPr id="5" name="Date Placeholder 4">
            <a:extLst>
              <a:ext uri="{FF2B5EF4-FFF2-40B4-BE49-F238E27FC236}">
                <a16:creationId xmlns:a16="http://schemas.microsoft.com/office/drawing/2014/main" id="{D7728ADD-3E48-32E3-D4F0-CF765C8665A7}"/>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43428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01B29E-5646-816D-0CC2-4A8558F23468}"/>
              </a:ext>
            </a:extLst>
          </p:cNvPr>
          <p:cNvSpPr>
            <a:spLocks noGrp="1"/>
          </p:cNvSpPr>
          <p:nvPr>
            <p:ph type="title"/>
          </p:nvPr>
        </p:nvSpPr>
        <p:spPr/>
        <p:txBody>
          <a:bodyPr/>
          <a:lstStyle/>
          <a:p>
            <a:pPr algn="ctr"/>
            <a:r>
              <a:rPr lang="en-US" dirty="0">
                <a:latin typeface="Impact" panose="020B0806030902050204" pitchFamily="34" charset="0"/>
              </a:rPr>
              <a:t>Disabled Access Credit </a:t>
            </a:r>
            <a:endParaRPr lang="en-US" dirty="0"/>
          </a:p>
        </p:txBody>
      </p:sp>
      <p:sp>
        <p:nvSpPr>
          <p:cNvPr id="5" name="Content Placeholder 4">
            <a:extLst>
              <a:ext uri="{FF2B5EF4-FFF2-40B4-BE49-F238E27FC236}">
                <a16:creationId xmlns:a16="http://schemas.microsoft.com/office/drawing/2014/main" id="{35F554E6-0821-97D6-E7DB-67B108A523C0}"/>
              </a:ext>
            </a:extLst>
          </p:cNvPr>
          <p:cNvSpPr>
            <a:spLocks noGrp="1"/>
          </p:cNvSpPr>
          <p:nvPr>
            <p:ph idx="1"/>
          </p:nvPr>
        </p:nvSpPr>
        <p:spPr/>
        <p:txBody>
          <a:bodyPr/>
          <a:lstStyle/>
          <a:p>
            <a:pPr marL="0" indent="0">
              <a:buNone/>
            </a:pPr>
            <a:r>
              <a:rPr lang="en-US" dirty="0"/>
              <a:t>Credit for Business – K.S.A. 79-32,177</a:t>
            </a:r>
          </a:p>
          <a:p>
            <a:pPr marL="0" indent="0">
              <a:buNone/>
            </a:pPr>
            <a:endParaRPr lang="en-US" dirty="0"/>
          </a:p>
          <a:p>
            <a:r>
              <a:rPr lang="en-US" sz="2400" dirty="0"/>
              <a:t>Expenditures attributable to the removal or equivalent facilitation of an existing architectural barrier. </a:t>
            </a:r>
          </a:p>
          <a:p>
            <a:r>
              <a:rPr lang="en-US" sz="2400" dirty="0"/>
              <a:t>Expenditures to make all or a portion of an existing facility accessible. </a:t>
            </a:r>
          </a:p>
          <a:p>
            <a:r>
              <a:rPr lang="en-US" sz="2400" dirty="0"/>
              <a:t>Expenditures attributable to modification or adaptation to existing facilities in order to employ individuals with disability. </a:t>
            </a:r>
          </a:p>
          <a:p>
            <a:r>
              <a:rPr lang="en-US" sz="2400" dirty="0"/>
              <a:t>Expenditures to modify/adapt equipment to employ individuals with a disability.  (Income Only)</a:t>
            </a:r>
          </a:p>
          <a:p>
            <a:endParaRPr lang="en-US" dirty="0"/>
          </a:p>
          <a:p>
            <a:endParaRPr lang="en-US" dirty="0"/>
          </a:p>
          <a:p>
            <a:endParaRPr lang="en-US" dirty="0"/>
          </a:p>
        </p:txBody>
      </p:sp>
      <p:sp>
        <p:nvSpPr>
          <p:cNvPr id="3" name="Date Placeholder 2">
            <a:extLst>
              <a:ext uri="{FF2B5EF4-FFF2-40B4-BE49-F238E27FC236}">
                <a16:creationId xmlns:a16="http://schemas.microsoft.com/office/drawing/2014/main" id="{0A02325A-33DF-7D4F-B7A3-80A47AE72D04}"/>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75873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029A-7958-6091-0C44-831936B31E0C}"/>
              </a:ext>
            </a:extLst>
          </p:cNvPr>
          <p:cNvSpPr>
            <a:spLocks noGrp="1"/>
          </p:cNvSpPr>
          <p:nvPr>
            <p:ph type="title"/>
          </p:nvPr>
        </p:nvSpPr>
        <p:spPr/>
        <p:txBody>
          <a:bodyPr/>
          <a:lstStyle/>
          <a:p>
            <a:pPr algn="ctr"/>
            <a:r>
              <a:rPr lang="en-US" dirty="0">
                <a:latin typeface="Impact" panose="020B0806030902050204" pitchFamily="34" charset="0"/>
              </a:rPr>
              <a:t>Disabled Access Credit </a:t>
            </a:r>
            <a:endParaRPr lang="en-US" dirty="0"/>
          </a:p>
        </p:txBody>
      </p:sp>
      <p:sp>
        <p:nvSpPr>
          <p:cNvPr id="3" name="Content Placeholder 2">
            <a:extLst>
              <a:ext uri="{FF2B5EF4-FFF2-40B4-BE49-F238E27FC236}">
                <a16:creationId xmlns:a16="http://schemas.microsoft.com/office/drawing/2014/main" id="{40D5BBE9-2244-CB5A-C7FE-DDBF05F15EBC}"/>
              </a:ext>
            </a:extLst>
          </p:cNvPr>
          <p:cNvSpPr>
            <a:spLocks noGrp="1"/>
          </p:cNvSpPr>
          <p:nvPr>
            <p:ph idx="1"/>
          </p:nvPr>
        </p:nvSpPr>
        <p:spPr/>
        <p:txBody>
          <a:bodyPr/>
          <a:lstStyle/>
          <a:p>
            <a:pPr marL="0" indent="0">
              <a:buNone/>
            </a:pPr>
            <a:r>
              <a:rPr lang="en-US" dirty="0"/>
              <a:t>Credit for Business – K.S.A. 79-32,177</a:t>
            </a:r>
          </a:p>
          <a:p>
            <a:pPr marL="0" indent="0">
              <a:buNone/>
            </a:pPr>
            <a:endParaRPr lang="en-US" dirty="0"/>
          </a:p>
          <a:p>
            <a:r>
              <a:rPr lang="en-US" dirty="0"/>
              <a:t>Credit is limited to the lesser of 50% of qualified expenses incurred or $10,000.  </a:t>
            </a:r>
          </a:p>
          <a:p>
            <a:endParaRPr lang="en-US" dirty="0"/>
          </a:p>
          <a:p>
            <a:r>
              <a:rPr lang="en-US" dirty="0"/>
              <a:t>Any credit not used in the taxable year the expenditure was made can be carried forward for three year.  Credit is non-refundable and non-transferable.  </a:t>
            </a:r>
          </a:p>
        </p:txBody>
      </p:sp>
      <p:sp>
        <p:nvSpPr>
          <p:cNvPr id="5" name="Date Placeholder 4">
            <a:extLst>
              <a:ext uri="{FF2B5EF4-FFF2-40B4-BE49-F238E27FC236}">
                <a16:creationId xmlns:a16="http://schemas.microsoft.com/office/drawing/2014/main" id="{D942EAB0-58FD-DEB8-7FA3-17C6D6A1FDBF}"/>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27665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3870C-042B-6CC2-66D5-DB6FAD83B463}"/>
              </a:ext>
            </a:extLst>
          </p:cNvPr>
          <p:cNvSpPr>
            <a:spLocks noGrp="1"/>
          </p:cNvSpPr>
          <p:nvPr>
            <p:ph type="title"/>
          </p:nvPr>
        </p:nvSpPr>
        <p:spPr/>
        <p:txBody>
          <a:bodyPr/>
          <a:lstStyle/>
          <a:p>
            <a:pPr algn="ctr"/>
            <a:r>
              <a:rPr lang="en-US" sz="4400" dirty="0">
                <a:latin typeface="Impact" panose="020B0806030902050204" pitchFamily="34" charset="0"/>
              </a:rPr>
              <a:t>Historic Preservation Tax Credit</a:t>
            </a:r>
            <a:endParaRPr lang="en-US" dirty="0">
              <a:latin typeface="Impact" panose="020B0806030902050204" pitchFamily="34" charset="0"/>
            </a:endParaRPr>
          </a:p>
        </p:txBody>
      </p:sp>
      <p:sp>
        <p:nvSpPr>
          <p:cNvPr id="3" name="Content Placeholder 2">
            <a:extLst>
              <a:ext uri="{FF2B5EF4-FFF2-40B4-BE49-F238E27FC236}">
                <a16:creationId xmlns:a16="http://schemas.microsoft.com/office/drawing/2014/main" id="{31BEFFE8-39B9-9922-9369-2A2C70F7431E}"/>
              </a:ext>
            </a:extLst>
          </p:cNvPr>
          <p:cNvSpPr>
            <a:spLocks noGrp="1"/>
          </p:cNvSpPr>
          <p:nvPr>
            <p:ph idx="1"/>
          </p:nvPr>
        </p:nvSpPr>
        <p:spPr/>
        <p:txBody>
          <a:bodyPr>
            <a:normAutofit fontScale="77500" lnSpcReduction="20000"/>
          </a:bodyPr>
          <a:lstStyle/>
          <a:p>
            <a:pPr marL="0" indent="0">
              <a:buNone/>
            </a:pPr>
            <a:r>
              <a:rPr lang="en-US" dirty="0"/>
              <a:t>Schedule K-35   K.S.A. 79-32,211</a:t>
            </a:r>
          </a:p>
          <a:p>
            <a:pPr marL="0" indent="0">
              <a:buNone/>
            </a:pPr>
            <a:r>
              <a:rPr lang="en-US" dirty="0"/>
              <a:t>Credit against Income Tax, Privilege Tax, and Premium Tax</a:t>
            </a:r>
          </a:p>
          <a:p>
            <a:pPr marL="0" indent="0">
              <a:buNone/>
            </a:pPr>
            <a:endParaRPr lang="en-US" dirty="0"/>
          </a:p>
          <a:p>
            <a:r>
              <a:rPr lang="en-US" dirty="0"/>
              <a:t>Credit of 25% of qualified expenditures $5,000 or more.</a:t>
            </a:r>
          </a:p>
          <a:p>
            <a:r>
              <a:rPr lang="en-US" dirty="0"/>
              <a:t>Credit of 30% of qualified expenditures $5,000 or more if the population of the city is between 9,500 and 50,000. (For tax years 2022 and beyond).</a:t>
            </a:r>
          </a:p>
          <a:p>
            <a:r>
              <a:rPr lang="en-US" dirty="0"/>
              <a:t>Credit of 40% of qualified expenditures $5,000 or more if the population of the city is less than 9,500 (For tax years 2022 and beyond).  </a:t>
            </a:r>
          </a:p>
          <a:p>
            <a:r>
              <a:rPr lang="en-US" dirty="0"/>
              <a:t>Credit of 30% of qualified expenditures $5,000 or more of a qualified historic structure which is exempt from federal income tax pursuant to section 501(c)(3) and is not income producing</a:t>
            </a:r>
          </a:p>
          <a:p>
            <a:endParaRPr lang="en-US" dirty="0"/>
          </a:p>
          <a:p>
            <a:pPr marL="0" indent="0">
              <a:buNone/>
            </a:pPr>
            <a:r>
              <a:rPr lang="en-US" dirty="0"/>
              <a:t>  </a:t>
            </a:r>
          </a:p>
        </p:txBody>
      </p:sp>
      <p:sp>
        <p:nvSpPr>
          <p:cNvPr id="5" name="Date Placeholder 4">
            <a:extLst>
              <a:ext uri="{FF2B5EF4-FFF2-40B4-BE49-F238E27FC236}">
                <a16:creationId xmlns:a16="http://schemas.microsoft.com/office/drawing/2014/main" id="{249EA540-282D-FCAA-371E-85905B9AFA8B}"/>
              </a:ext>
            </a:extLst>
          </p:cNvPr>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70538430"/>
      </p:ext>
    </p:extLst>
  </p:cSld>
  <p:clrMapOvr>
    <a:masterClrMapping/>
  </p:clrMapOvr>
</p:sld>
</file>

<file path=ppt/theme/theme1.xml><?xml version="1.0" encoding="utf-8"?>
<a:theme xmlns:a="http://schemas.openxmlformats.org/drawingml/2006/main" name="Office Theme">
  <a:themeElements>
    <a:clrScheme name="Retro 1">
      <a:dk1>
        <a:sysClr val="windowText" lastClr="000000"/>
      </a:dk1>
      <a:lt1>
        <a:sysClr val="window" lastClr="FFFFFF"/>
      </a:lt1>
      <a:dk2>
        <a:srgbClr val="446777"/>
      </a:dk2>
      <a:lt2>
        <a:srgbClr val="E7E6E6"/>
      </a:lt2>
      <a:accent1>
        <a:srgbClr val="7B2C3F"/>
      </a:accent1>
      <a:accent2>
        <a:srgbClr val="93623F"/>
      </a:accent2>
      <a:accent3>
        <a:srgbClr val="DC9427"/>
      </a:accent3>
      <a:accent4>
        <a:srgbClr val="696371"/>
      </a:accent4>
      <a:accent5>
        <a:srgbClr val="EEC7B9"/>
      </a:accent5>
      <a:accent6>
        <a:srgbClr val="C5E0CF"/>
      </a:accent6>
      <a:hlink>
        <a:srgbClr val="FFC000"/>
      </a:hlink>
      <a:folHlink>
        <a:srgbClr val="FFC000"/>
      </a:folHlink>
    </a:clrScheme>
    <a:fontScheme name="Custom 4">
      <a:majorFont>
        <a:latin typeface="Rockwell Extra Bol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1292542_win32_fixed.potx" id="{2B636416-54E8-4E16-AB0B-F5AA070CFAB6}" vid="{7616B98B-7AA4-4FDC-BC10-3C21D4B13815}"/>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18053</TotalTime>
  <Words>1721</Words>
  <Application>Microsoft Office PowerPoint</Application>
  <PresentationFormat>Widescreen</PresentationFormat>
  <Paragraphs>131</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Franklin Gothic Book</vt:lpstr>
      <vt:lpstr>Impact</vt:lpstr>
      <vt:lpstr>Rockwell Extra Bold</vt:lpstr>
      <vt:lpstr>Office Theme</vt:lpstr>
      <vt:lpstr>2_Office Theme</vt:lpstr>
      <vt:lpstr>City of Leavenworth 2023 Business Symposium</vt:lpstr>
      <vt:lpstr>Disabled Access Credit </vt:lpstr>
      <vt:lpstr>Disabled Access Credit </vt:lpstr>
      <vt:lpstr>Disabled Access Credit </vt:lpstr>
      <vt:lpstr>Disabled Access Credit </vt:lpstr>
      <vt:lpstr>Disabled Access Credit </vt:lpstr>
      <vt:lpstr>Disabled Access Credit </vt:lpstr>
      <vt:lpstr>Disabled Access Credit </vt:lpstr>
      <vt:lpstr>Historic Preservation Tax Credit</vt:lpstr>
      <vt:lpstr>Historic Preservation Tax Credit</vt:lpstr>
      <vt:lpstr>Historic Preservation Tax Credit</vt:lpstr>
      <vt:lpstr>Historic Preservation Tax Credit</vt:lpstr>
      <vt:lpstr>Commercial Restoration and Preservation Credit</vt:lpstr>
      <vt:lpstr>Commercial Restoration and Preservation Credit</vt:lpstr>
      <vt:lpstr>Questions?</vt:lpstr>
    </vt:vector>
  </TitlesOfParts>
  <Company>KDOR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Legislative Changes &amp; Enactments 9-6-2022</dc:title>
  <dc:subject>2022 Legislative Tax Changes</dc:subject>
  <dc:creator>Carl York [KDOR]</dc:creator>
  <cp:keywords>2022 Legislative Changes 9-6-2022</cp:keywords>
  <cp:lastModifiedBy>Roger Basinger</cp:lastModifiedBy>
  <cp:revision>157</cp:revision>
  <cp:lastPrinted>2023-10-21T18:40:39Z</cp:lastPrinted>
  <dcterms:created xsi:type="dcterms:W3CDTF">2022-07-07T21:16:39Z</dcterms:created>
  <dcterms:modified xsi:type="dcterms:W3CDTF">2023-10-21T18:41:50Z</dcterms:modified>
  <cp:category>Kansas Taxes</cp:category>
</cp:coreProperties>
</file>