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3" r:id="rId2"/>
    <p:sldId id="279" r:id="rId3"/>
    <p:sldId id="285" r:id="rId4"/>
    <p:sldId id="287" r:id="rId5"/>
    <p:sldId id="288" r:id="rId6"/>
    <p:sldId id="289" r:id="rId7"/>
    <p:sldId id="282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6074D-163A-48DE-9948-8FA9C898141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ED744-DB7B-47F4-B5FD-A3F627F9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5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5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4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48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7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ED744-DB7B-47F4-B5FD-A3F627F958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0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4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7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5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5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6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AADCF-C35F-477A-9B17-5D0FE75E4FC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4C7E2-FD0E-4F32-9AFB-E0C5C50B1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www.leavenworthks.org/ED" TargetMode="External"/><Relationship Id="rId4" Type="http://schemas.openxmlformats.org/officeDocument/2006/relationships/hyperlink" Target="mailto:Penny.Holler@FirstCity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69981" cy="1325563"/>
          </a:xfrm>
        </p:spPr>
        <p:txBody>
          <a:bodyPr/>
          <a:lstStyle/>
          <a:p>
            <a:r>
              <a:rPr lang="en-US" b="1" dirty="0" smtClean="0"/>
              <a:t>Your Next Step:  City Grants</a:t>
            </a:r>
            <a:endParaRPr lang="en-US" b="1" dirty="0"/>
          </a:p>
        </p:txBody>
      </p:sp>
      <p:pic>
        <p:nvPicPr>
          <p:cNvPr id="2050" name="Picture 2" descr="Climbing Stairs Pictures | Download Free Images on Unspl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825625"/>
            <a:ext cx="7188391" cy="47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2250" y="4485571"/>
            <a:ext cx="28796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Penny Holler</a:t>
            </a:r>
          </a:p>
          <a:p>
            <a:r>
              <a:rPr lang="en-US" dirty="0"/>
              <a:t>Assistant City </a:t>
            </a:r>
            <a:r>
              <a:rPr lang="en-US" dirty="0" smtClean="0"/>
              <a:t>Manager</a:t>
            </a:r>
          </a:p>
          <a:p>
            <a:r>
              <a:rPr lang="en-US" dirty="0"/>
              <a:t>100 N. 5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r>
              <a:rPr lang="en-US" dirty="0"/>
              <a:t>Leavenworth, KS 66048</a:t>
            </a:r>
          </a:p>
          <a:p>
            <a:r>
              <a:rPr lang="en-US" dirty="0"/>
              <a:t>(913) 680-2602</a:t>
            </a:r>
          </a:p>
          <a:p>
            <a:r>
              <a:rPr lang="en-US" dirty="0">
                <a:hlinkClick r:id="rId4"/>
              </a:rPr>
              <a:t>Penny.Holler@FirstCity.org</a:t>
            </a:r>
            <a:endParaRPr lang="en-US" dirty="0"/>
          </a:p>
          <a:p>
            <a:r>
              <a:rPr lang="en-US" dirty="0">
                <a:hlinkClick r:id="rId5"/>
              </a:rPr>
              <a:t>www.LeavenworthKS.org/ED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0" y="1571418"/>
            <a:ext cx="1863255" cy="2794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51" y="427831"/>
            <a:ext cx="2047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City Business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ADA Accessible Grant</a:t>
            </a:r>
          </a:p>
          <a:p>
            <a:r>
              <a:rPr lang="en-US" dirty="0" smtClean="0"/>
              <a:t>NEW – Business Improvement and Expansion Grant</a:t>
            </a:r>
          </a:p>
          <a:p>
            <a:r>
              <a:rPr lang="en-US" dirty="0" smtClean="0"/>
              <a:t>Small Business Economic Development Grant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MUST HAVE GRANT APPROVAL BEFORE WORK BEGINS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51" y="427831"/>
            <a:ext cx="2047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 Accessible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Front Door </a:t>
            </a:r>
            <a:r>
              <a:rPr lang="en-US" dirty="0"/>
              <a:t>B</a:t>
            </a:r>
            <a:r>
              <a:rPr lang="en-US" dirty="0" smtClean="0"/>
              <a:t>usiness </a:t>
            </a:r>
            <a:r>
              <a:rPr lang="en-US" dirty="0"/>
              <a:t>A</a:t>
            </a:r>
            <a:r>
              <a:rPr lang="en-US" dirty="0" smtClean="0"/>
              <a:t>ccess</a:t>
            </a:r>
          </a:p>
          <a:p>
            <a:r>
              <a:rPr lang="en-US" dirty="0" smtClean="0"/>
              <a:t>Up to $2,500 or 25% of the Cost</a:t>
            </a:r>
          </a:p>
          <a:p>
            <a:r>
              <a:rPr lang="en-US" dirty="0" smtClean="0"/>
              <a:t>Concrete Ramp and Handrail</a:t>
            </a:r>
          </a:p>
          <a:p>
            <a:r>
              <a:rPr lang="en-US" dirty="0" smtClean="0"/>
              <a:t>Submit Letter of Participation</a:t>
            </a:r>
          </a:p>
          <a:p>
            <a:r>
              <a:rPr lang="en-US" dirty="0" smtClean="0"/>
              <a:t>Requires Contractor’s Quote</a:t>
            </a:r>
          </a:p>
          <a:p>
            <a:r>
              <a:rPr lang="en-US" dirty="0" smtClean="0"/>
              <a:t>State Tax Credit Aligns Well (K-37)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436" y="771277"/>
            <a:ext cx="5521269" cy="55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 Accessible Grant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3819" y="1397945"/>
            <a:ext cx="7230323" cy="538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84951" cy="1325563"/>
          </a:xfrm>
        </p:spPr>
        <p:txBody>
          <a:bodyPr/>
          <a:lstStyle/>
          <a:p>
            <a:r>
              <a:rPr lang="en-US" dirty="0" smtClean="0"/>
              <a:t>Business Improvement and Expansion Grant - 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66899" cy="3891363"/>
          </a:xfrm>
        </p:spPr>
        <p:txBody>
          <a:bodyPr>
            <a:normAutofit/>
          </a:bodyPr>
          <a:lstStyle/>
          <a:p>
            <a:r>
              <a:rPr lang="en-US" dirty="0" smtClean="0"/>
              <a:t>For Interior ADA Improvements</a:t>
            </a:r>
          </a:p>
          <a:p>
            <a:r>
              <a:rPr lang="en-US" dirty="0" smtClean="0"/>
              <a:t>For Installation of Fire Suppression (Sprinklers)</a:t>
            </a:r>
          </a:p>
          <a:p>
            <a:r>
              <a:rPr lang="en-US" dirty="0" smtClean="0"/>
              <a:t>50% of Project Cost (Up to $30,000)</a:t>
            </a:r>
          </a:p>
          <a:p>
            <a:r>
              <a:rPr lang="en-US" dirty="0" smtClean="0"/>
              <a:t>Funds First Come, First Serve</a:t>
            </a:r>
          </a:p>
          <a:p>
            <a:r>
              <a:rPr lang="en-US" dirty="0" smtClean="0"/>
              <a:t>Program Ends December 2024</a:t>
            </a:r>
          </a:p>
          <a:p>
            <a:r>
              <a:rPr lang="en-US" dirty="0" smtClean="0"/>
              <a:t>Application and Approved Contractor Quote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28" y="239077"/>
            <a:ext cx="4812124" cy="641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84951" cy="1325563"/>
          </a:xfrm>
        </p:spPr>
        <p:txBody>
          <a:bodyPr/>
          <a:lstStyle/>
          <a:p>
            <a:r>
              <a:rPr lang="en-US" dirty="0" smtClean="0"/>
              <a:t>Small Business Economic Development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01139" cy="3891363"/>
          </a:xfrm>
        </p:spPr>
        <p:txBody>
          <a:bodyPr>
            <a:normAutofit/>
          </a:bodyPr>
          <a:lstStyle/>
          <a:p>
            <a:r>
              <a:rPr lang="en-US" dirty="0" smtClean="0"/>
              <a:t>For Signage, Façade Work and Building Improvements</a:t>
            </a:r>
          </a:p>
          <a:p>
            <a:r>
              <a:rPr lang="en-US" dirty="0" smtClean="0"/>
              <a:t>50% of Project Cost (Up to $5,000)</a:t>
            </a:r>
          </a:p>
          <a:p>
            <a:r>
              <a:rPr lang="en-US" dirty="0" smtClean="0"/>
              <a:t>Application and 2 Contractor Quotes</a:t>
            </a:r>
          </a:p>
          <a:p>
            <a:r>
              <a:rPr lang="en-US" dirty="0" smtClean="0"/>
              <a:t>May Need City Permit</a:t>
            </a:r>
          </a:p>
          <a:p>
            <a:r>
              <a:rPr lang="en-US" dirty="0" smtClean="0"/>
              <a:t>May Require Historic Preservation Approval</a:t>
            </a:r>
          </a:p>
          <a:p>
            <a:r>
              <a:rPr lang="en-US" dirty="0" smtClean="0"/>
              <a:t>Two Year Wait After Grant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339" y="365125"/>
            <a:ext cx="4929809" cy="61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NRA Tax Rebate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430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Neighborhood Revitalization Area (NRA)</a:t>
            </a:r>
          </a:p>
          <a:p>
            <a:r>
              <a:rPr lang="en-US" dirty="0" smtClean="0"/>
              <a:t>Property Tax Rebate Program</a:t>
            </a:r>
          </a:p>
          <a:p>
            <a:r>
              <a:rPr lang="en-US" dirty="0" smtClean="0"/>
              <a:t>Be on the Map, Make Substantial Improvements </a:t>
            </a:r>
          </a:p>
          <a:p>
            <a:r>
              <a:rPr lang="en-US" dirty="0" smtClean="0"/>
              <a:t>Based on Increased Taxable Value</a:t>
            </a:r>
          </a:p>
          <a:p>
            <a:r>
              <a:rPr lang="en-US" dirty="0" smtClean="0"/>
              <a:t>Includes Residential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2639832"/>
            <a:ext cx="5472264" cy="30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Economic Development Department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912457" cy="30405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Leavenworth City Hall (Downtown)</a:t>
            </a:r>
          </a:p>
          <a:p>
            <a:r>
              <a:rPr lang="en-US" dirty="0" smtClean="0"/>
              <a:t>In-Person Meetings, Virtual Meetings or Phone Calls</a:t>
            </a:r>
          </a:p>
          <a:p>
            <a:r>
              <a:rPr lang="en-US" dirty="0" smtClean="0"/>
              <a:t>Economic Development Incentives</a:t>
            </a:r>
          </a:p>
          <a:p>
            <a:r>
              <a:rPr lang="en-US" dirty="0" smtClean="0"/>
              <a:t>Referrals to Partner Resources</a:t>
            </a:r>
          </a:p>
          <a:p>
            <a:r>
              <a:rPr lang="en-US" dirty="0" smtClean="0"/>
              <a:t>Connections with Other City Departments (Planning, Fire Department, PW Building Inspections)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57" y="1690688"/>
            <a:ext cx="5228694" cy="41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256</Words>
  <Application>Microsoft Office PowerPoint</Application>
  <PresentationFormat>Widescreen</PresentationFormat>
  <Paragraphs>57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Your Next Step:  City Grants</vt:lpstr>
      <vt:lpstr>3 City Business Grants</vt:lpstr>
      <vt:lpstr>ADA Accessible Grant</vt:lpstr>
      <vt:lpstr>ADA Accessible Grant</vt:lpstr>
      <vt:lpstr>Business Improvement and Expansion Grant - NEW</vt:lpstr>
      <vt:lpstr>Small Business Economic Development Grant</vt:lpstr>
      <vt:lpstr>NRA Tax Rebate Program</vt:lpstr>
      <vt:lpstr>City Economic Development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Holler</dc:creator>
  <cp:lastModifiedBy>Penny Holler</cp:lastModifiedBy>
  <cp:revision>121</cp:revision>
  <dcterms:created xsi:type="dcterms:W3CDTF">2022-07-05T15:28:15Z</dcterms:created>
  <dcterms:modified xsi:type="dcterms:W3CDTF">2023-10-26T13:36:03Z</dcterms:modified>
</cp:coreProperties>
</file>